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0.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1.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14.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5.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6.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7.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8.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9.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20.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21.xml" ContentType="application/vnd.openxmlformats-officedocument.theme+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theme/theme22.xml" ContentType="application/vnd.openxmlformats-officedocument.theme+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23.xml" ContentType="application/vnd.openxmlformats-officedocument.theme+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24.xml" ContentType="application/vnd.openxmlformats-officedocument.theme+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theme/theme25.xml" ContentType="application/vnd.openxmlformats-officedocument.theme+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6" r:id="rId4"/>
    <p:sldMasterId id="2147483735" r:id="rId5"/>
    <p:sldMasterId id="2147483757" r:id="rId6"/>
    <p:sldMasterId id="2147483771" r:id="rId7"/>
    <p:sldMasterId id="2147483797" r:id="rId8"/>
    <p:sldMasterId id="2147483823" r:id="rId9"/>
    <p:sldMasterId id="2147483852" r:id="rId10"/>
    <p:sldMasterId id="2147483871" r:id="rId11"/>
    <p:sldMasterId id="2147483897" r:id="rId12"/>
    <p:sldMasterId id="2147483911" r:id="rId13"/>
    <p:sldMasterId id="2147483925" r:id="rId14"/>
    <p:sldMasterId id="2147483951" r:id="rId15"/>
    <p:sldMasterId id="2147483970" r:id="rId16"/>
    <p:sldMasterId id="2147484011" r:id="rId17"/>
    <p:sldMasterId id="2147484071" r:id="rId18"/>
    <p:sldMasterId id="2147484128" r:id="rId19"/>
    <p:sldMasterId id="2147484155" r:id="rId20"/>
    <p:sldMasterId id="2147484197" r:id="rId21"/>
    <p:sldMasterId id="2147484223" r:id="rId22"/>
    <p:sldMasterId id="2147484254" r:id="rId23"/>
    <p:sldMasterId id="2147484281" r:id="rId24"/>
    <p:sldMasterId id="2147484313" r:id="rId25"/>
    <p:sldMasterId id="2147484372" r:id="rId26"/>
  </p:sldMasterIdLst>
  <p:notesMasterIdLst>
    <p:notesMasterId r:id="rId52"/>
  </p:notesMasterIdLst>
  <p:sldIdLst>
    <p:sldId id="256" r:id="rId27"/>
    <p:sldId id="360" r:id="rId28"/>
    <p:sldId id="369" r:id="rId29"/>
    <p:sldId id="370" r:id="rId30"/>
    <p:sldId id="371" r:id="rId31"/>
    <p:sldId id="368" r:id="rId32"/>
    <p:sldId id="352" r:id="rId33"/>
    <p:sldId id="266" r:id="rId34"/>
    <p:sldId id="261" r:id="rId35"/>
    <p:sldId id="353" r:id="rId36"/>
    <p:sldId id="265" r:id="rId37"/>
    <p:sldId id="324" r:id="rId38"/>
    <p:sldId id="325" r:id="rId39"/>
    <p:sldId id="326" r:id="rId40"/>
    <p:sldId id="327" r:id="rId41"/>
    <p:sldId id="328" r:id="rId42"/>
    <p:sldId id="329" r:id="rId43"/>
    <p:sldId id="267" r:id="rId44"/>
    <p:sldId id="270" r:id="rId45"/>
    <p:sldId id="283" r:id="rId46"/>
    <p:sldId id="346" r:id="rId47"/>
    <p:sldId id="339" r:id="rId48"/>
    <p:sldId id="307" r:id="rId49"/>
    <p:sldId id="320" r:id="rId50"/>
    <p:sldId id="308"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31119E5-0D96-4135-8B8B-476DE1B8D45F}">
          <p14:sldIdLst>
            <p14:sldId id="256"/>
            <p14:sldId id="360"/>
          </p14:sldIdLst>
        </p14:section>
        <p14:section name="Setup Azure environment" id="{7BE6C79D-3AED-487E-966E-734FD6B1362E}">
          <p14:sldIdLst>
            <p14:sldId id="369"/>
            <p14:sldId id="370"/>
            <p14:sldId id="371"/>
          </p14:sldIdLst>
        </p14:section>
        <p14:section name="Microsoft Azure overview" id="{CCD3687D-95BC-4DA9-9C52-E7F64E843EE8}">
          <p14:sldIdLst>
            <p14:sldId id="368"/>
            <p14:sldId id="352"/>
            <p14:sldId id="266"/>
            <p14:sldId id="261"/>
            <p14:sldId id="353"/>
            <p14:sldId id="265"/>
            <p14:sldId id="324"/>
            <p14:sldId id="325"/>
            <p14:sldId id="326"/>
            <p14:sldId id="327"/>
            <p14:sldId id="328"/>
            <p14:sldId id="329"/>
            <p14:sldId id="267"/>
            <p14:sldId id="270"/>
          </p14:sldIdLst>
        </p14:section>
        <p14:section name="Web Apps" id="{38D653B5-9A19-495D-9667-4BD6085FEA2A}">
          <p14:sldIdLst>
            <p14:sldId id="283"/>
            <p14:sldId id="346"/>
            <p14:sldId id="339"/>
          </p14:sldIdLst>
        </p14:section>
        <p14:section name="Appendix" id="{AEF2C819-8FD9-465B-B3CA-E5302E89B0B3}">
          <p14:sldIdLst>
            <p14:sldId id="307"/>
            <p14:sldId id="320"/>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68421" autoAdjust="0"/>
  </p:normalViewPr>
  <p:slideViewPr>
    <p:cSldViewPr snapToGrid="0">
      <p:cViewPr varScale="1">
        <p:scale>
          <a:sx n="65" d="100"/>
          <a:sy n="65" d="100"/>
        </p:scale>
        <p:origin x="1092"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3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3.xml"/><Relationship Id="rId41" Type="http://schemas.openxmlformats.org/officeDocument/2006/relationships/slide" Target="slides/slide15.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25.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6A174-9862-4EE3-BD51-4041B3CDF9D9}" type="datetimeFigureOut">
              <a:rPr lang="it-IT" smtClean="0"/>
              <a:t>15/01/2017</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CD3F1-23E3-4EB0-933E-7A6224716E93}" type="slidenum">
              <a:rPr lang="it-IT" smtClean="0"/>
              <a:t>‹#›</a:t>
            </a:fld>
            <a:endParaRPr lang="it-IT"/>
          </a:p>
        </p:txBody>
      </p:sp>
    </p:spTree>
    <p:extLst>
      <p:ext uri="{BB962C8B-B14F-4D97-AF65-F5344CB8AC3E}">
        <p14:creationId xmlns:p14="http://schemas.microsoft.com/office/powerpoint/2010/main" val="205476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evansdata.com/reports/viewRelease.php?reportID=4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6D947-CCAC-4A4F-BD6A-497DC1769B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27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8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4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057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080076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 software house </a:t>
            </a:r>
            <a:r>
              <a:rPr lang="en-US" sz="1200" kern="1200" dirty="0" err="1">
                <a:solidFill>
                  <a:schemeClr val="tx1"/>
                </a:solidFill>
                <a:effectLst/>
                <a:latin typeface="+mn-lt"/>
                <a:ea typeface="+mn-ea"/>
                <a:cs typeface="+mn-cs"/>
              </a:rPr>
              <a:t>può</a:t>
            </a:r>
            <a:r>
              <a:rPr lang="en-US" sz="1200" kern="1200" dirty="0">
                <a:solidFill>
                  <a:schemeClr val="tx1"/>
                </a:solidFill>
                <a:effectLst/>
                <a:latin typeface="+mn-lt"/>
                <a:ea typeface="+mn-ea"/>
                <a:cs typeface="+mn-cs"/>
              </a:rPr>
              <a:t> decider di far </a:t>
            </a:r>
            <a:r>
              <a:rPr lang="en-US" sz="1200" kern="1200" dirty="0" err="1">
                <a:solidFill>
                  <a:schemeClr val="tx1"/>
                </a:solidFill>
                <a:effectLst/>
                <a:latin typeface="+mn-lt"/>
                <a:ea typeface="+mn-ea"/>
                <a:cs typeface="+mn-cs"/>
              </a:rPr>
              <a:t>pagare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tariffa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oraria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oppure</a:t>
            </a:r>
            <a:r>
              <a:rPr lang="en-US" sz="1200" kern="1200" baseline="0" dirty="0">
                <a:solidFill>
                  <a:schemeClr val="tx1"/>
                </a:solidFill>
                <a:effectLst/>
                <a:latin typeface="+mn-lt"/>
                <a:ea typeface="+mn-ea"/>
                <a:cs typeface="+mn-cs"/>
              </a:rPr>
              <a:t> bring your own license (</a:t>
            </a:r>
            <a:r>
              <a:rPr lang="en-US" sz="1200" kern="1200" baseline="0" dirty="0" err="1">
                <a:solidFill>
                  <a:schemeClr val="tx1"/>
                </a:solidFill>
                <a:effectLst/>
                <a:latin typeface="+mn-lt"/>
                <a:ea typeface="+mn-ea"/>
                <a:cs typeface="+mn-cs"/>
              </a:rPr>
              <a:t>cioè</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il</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cliente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acuqista</a:t>
            </a:r>
            <a:r>
              <a:rPr lang="en-US" sz="1200" kern="1200" baseline="0" dirty="0">
                <a:solidFill>
                  <a:schemeClr val="tx1"/>
                </a:solidFill>
                <a:effectLst/>
                <a:latin typeface="+mn-lt"/>
                <a:ea typeface="+mn-ea"/>
                <a:cs typeface="+mn-cs"/>
              </a:rPr>
              <a:t> la </a:t>
            </a:r>
            <a:r>
              <a:rPr lang="en-US" sz="1200" kern="1200" baseline="0" dirty="0" err="1">
                <a:solidFill>
                  <a:schemeClr val="tx1"/>
                </a:solidFill>
                <a:effectLst/>
                <a:latin typeface="+mn-lt"/>
                <a:ea typeface="+mn-ea"/>
                <a:cs typeface="+mn-cs"/>
              </a:rPr>
              <a:t>licenza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dalla</a:t>
            </a:r>
            <a:r>
              <a:rPr lang="en-US" sz="1200" kern="1200" baseline="0" dirty="0">
                <a:solidFill>
                  <a:schemeClr val="tx1"/>
                </a:solidFill>
                <a:effectLst/>
                <a:latin typeface="+mn-lt"/>
                <a:ea typeface="+mn-ea"/>
                <a:cs typeface="+mn-cs"/>
              </a:rPr>
              <a:t> software house)</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Azure Marketplace is the central hub on Azure for you to discover, search for, and purchase highly optimized and integrated applications and services ready to deploy on Microsoft Azure.  Instead of starting with a web search, or contacting a reseller or consultant to figure out if there is an application or service that meets your needs, you can go to the Azure Marketplace and discover if there is an offering that addresses your requirements and works with solutions you’re already running on Azure. </a:t>
            </a:r>
          </a:p>
          <a:p>
            <a:endParaRPr lang="en-US" baseline="0" dirty="0"/>
          </a:p>
          <a:p>
            <a:r>
              <a:rPr lang="en-US" baseline="0" dirty="0"/>
              <a:t>Growing ecosystem: Marketplace is consistently adding new services (VMs and non-VM assets), expanding our portfolio of offers available to customers on Azure.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Complement and extend functionality of the Azure platform: Azure Marketplace offers choice and flexibility while strengthening Azure services. This increases the business value of the platform and makes it easier for customers to be more productive and get more done using Azure.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One-stop</a:t>
            </a:r>
            <a:r>
              <a:rPr lang="en-US" baseline="0" dirty="0"/>
              <a:t> shop: central hub and single location for customers to easily search, purchase, configure, and create scalable deployments of applications and services that can easily integrate with existing solutions.  This reduces the traditional challenges and hassle of setting up software.</a:t>
            </a:r>
          </a:p>
          <a:p>
            <a:endParaRPr lang="en-US" baseline="0" dirty="0"/>
          </a:p>
          <a:p>
            <a:r>
              <a:rPr lang="en-US" baseline="0" dirty="0"/>
              <a:t>Integrated platform experience: Azure Marketplace offers are managed just like Azure services in the management portal.  This simplifies application management and makes it easier for customers to build applications and/or run their business on Microsoft Azure.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7:26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04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4</a:t>
            </a:fld>
            <a:endParaRPr lang="it-IT"/>
          </a:p>
        </p:txBody>
      </p:sp>
    </p:spTree>
    <p:extLst>
      <p:ext uri="{BB962C8B-B14F-4D97-AF65-F5344CB8AC3E}">
        <p14:creationId xmlns:p14="http://schemas.microsoft.com/office/powerpoint/2010/main" val="437044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5</a:t>
            </a:fld>
            <a:endParaRPr lang="it-IT"/>
          </a:p>
        </p:txBody>
      </p:sp>
    </p:spTree>
    <p:extLst>
      <p:ext uri="{BB962C8B-B14F-4D97-AF65-F5344CB8AC3E}">
        <p14:creationId xmlns:p14="http://schemas.microsoft.com/office/powerpoint/2010/main" val="759760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Il </a:t>
            </a:r>
            <a:r>
              <a:rPr lang="en-US" i="0" baseline="0" dirty="0" err="1"/>
              <a:t>mondo</a:t>
            </a:r>
            <a:r>
              <a:rPr lang="en-US" i="0" baseline="0" dirty="0"/>
              <a:t> </a:t>
            </a:r>
            <a:r>
              <a:rPr lang="en-US" i="0" baseline="0" dirty="0" err="1"/>
              <a:t>dello</a:t>
            </a:r>
            <a:r>
              <a:rPr lang="en-US" i="0" baseline="0" dirty="0"/>
              <a:t> </a:t>
            </a:r>
            <a:r>
              <a:rPr lang="en-US" i="0" baseline="0" dirty="0" err="1"/>
              <a:t>sviluppo</a:t>
            </a:r>
            <a:r>
              <a:rPr lang="en-US" i="0" baseline="0" dirty="0"/>
              <a:t> app è </a:t>
            </a:r>
            <a:r>
              <a:rPr lang="en-US" i="0" baseline="0" dirty="0" err="1"/>
              <a:t>cambiato</a:t>
            </a:r>
            <a:r>
              <a:rPr lang="en-US" i="0" baseline="0" dirty="0"/>
              <a:t> molto </a:t>
            </a:r>
            <a:r>
              <a:rPr lang="en-US" i="0" baseline="0" dirty="0" err="1"/>
              <a:t>negli</a:t>
            </a:r>
            <a:r>
              <a:rPr lang="en-US" i="0" baseline="0" dirty="0"/>
              <a:t> </a:t>
            </a:r>
            <a:r>
              <a:rPr lang="en-US" i="0" baseline="0" dirty="0" err="1"/>
              <a:t>anni</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Se </a:t>
            </a:r>
            <a:r>
              <a:rPr lang="en-US" i="0" baseline="0" dirty="0" err="1"/>
              <a:t>pensate</a:t>
            </a:r>
            <a:r>
              <a:rPr lang="en-US" i="0" baseline="0" dirty="0"/>
              <a:t> </a:t>
            </a:r>
            <a:r>
              <a:rPr lang="en-US" i="0" baseline="0" dirty="0" err="1"/>
              <a:t>all’inizio</a:t>
            </a:r>
            <a:r>
              <a:rPr lang="en-US" i="0" baseline="0" dirty="0"/>
              <a:t> le </a:t>
            </a:r>
            <a:r>
              <a:rPr lang="en-US" i="0" baseline="0" dirty="0" err="1"/>
              <a:t>applicazioni</a:t>
            </a:r>
            <a:r>
              <a:rPr lang="en-US" i="0" baseline="0" dirty="0"/>
              <a:t> </a:t>
            </a:r>
            <a:r>
              <a:rPr lang="en-US" i="0" baseline="0" dirty="0" err="1"/>
              <a:t>erano</a:t>
            </a:r>
            <a:r>
              <a:rPr lang="en-US" i="0" baseline="0" dirty="0"/>
              <a:t> </a:t>
            </a:r>
            <a:r>
              <a:rPr lang="en-US" i="0" baseline="0" dirty="0" err="1"/>
              <a:t>enormi</a:t>
            </a:r>
            <a:r>
              <a:rPr lang="en-US" i="0" baseline="0" dirty="0"/>
              <a:t> e </a:t>
            </a:r>
            <a:r>
              <a:rPr lang="en-US" i="0" baseline="0" dirty="0" err="1"/>
              <a:t>monolitiche</a:t>
            </a:r>
            <a:r>
              <a:rPr lang="en-US" i="0" baseline="0" dirty="0"/>
              <a:t>, con </a:t>
            </a:r>
            <a:r>
              <a:rPr lang="en-US" i="0" baseline="0" dirty="0" err="1"/>
              <a:t>l’avvento</a:t>
            </a:r>
            <a:r>
              <a:rPr lang="en-US" i="0" baseline="0" dirty="0"/>
              <a:t> del web e poi </a:t>
            </a:r>
            <a:r>
              <a:rPr lang="en-US" i="0" baseline="0" dirty="0" err="1"/>
              <a:t>dei</a:t>
            </a:r>
            <a:r>
              <a:rPr lang="en-US" i="0" baseline="0" dirty="0"/>
              <a:t> </a:t>
            </a:r>
            <a:r>
              <a:rPr lang="en-US" i="0" baseline="0" dirty="0" err="1"/>
              <a:t>dispositivi</a:t>
            </a:r>
            <a:r>
              <a:rPr lang="en-US" i="0" baseline="0" dirty="0"/>
              <a:t> mobile </a:t>
            </a:r>
            <a:r>
              <a:rPr lang="en-US" i="0" baseline="0" dirty="0" err="1"/>
              <a:t>si</a:t>
            </a:r>
            <a:r>
              <a:rPr lang="en-US" i="0" baseline="0" dirty="0"/>
              <a:t> </a:t>
            </a:r>
            <a:r>
              <a:rPr lang="en-US" i="0" baseline="0" dirty="0" err="1"/>
              <a:t>va</a:t>
            </a:r>
            <a:r>
              <a:rPr lang="en-US" i="0" baseline="0" dirty="0"/>
              <a:t> </a:t>
            </a:r>
            <a:r>
              <a:rPr lang="en-US" i="0" baseline="0" dirty="0" err="1"/>
              <a:t>sempre</a:t>
            </a:r>
            <a:r>
              <a:rPr lang="en-US" i="0" baseline="0" dirty="0"/>
              <a:t> </a:t>
            </a:r>
            <a:r>
              <a:rPr lang="en-US" i="0" baseline="0" dirty="0" err="1"/>
              <a:t>più</a:t>
            </a:r>
            <a:r>
              <a:rPr lang="en-US" i="0" baseline="0" dirty="0"/>
              <a:t> verso la </a:t>
            </a:r>
            <a:r>
              <a:rPr lang="en-US" i="0" baseline="0" dirty="0" err="1"/>
              <a:t>necessità</a:t>
            </a:r>
            <a:r>
              <a:rPr lang="en-US" i="0" baseline="0" dirty="0"/>
              <a:t> di </a:t>
            </a:r>
            <a:r>
              <a:rPr lang="en-US" i="0" baseline="0" dirty="0" err="1"/>
              <a:t>creare</a:t>
            </a:r>
            <a:r>
              <a:rPr lang="en-US" i="0" baseline="0" dirty="0"/>
              <a:t> </a:t>
            </a:r>
            <a:r>
              <a:rPr lang="en-US" i="0" baseline="0" dirty="0" err="1"/>
              <a:t>applicazioni</a:t>
            </a:r>
            <a:r>
              <a:rPr lang="en-US" i="0" baseline="0" dirty="0"/>
              <a:t> </a:t>
            </a:r>
            <a:r>
              <a:rPr lang="en-US" i="0" baseline="0" dirty="0" err="1"/>
              <a:t>semplici</a:t>
            </a:r>
            <a:r>
              <a:rPr lang="en-US" i="0" baseline="0" dirty="0"/>
              <a:t>, quasi </a:t>
            </a:r>
            <a:r>
              <a:rPr lang="en-US" i="0" baseline="0" dirty="0" err="1"/>
              <a:t>atomiche</a:t>
            </a:r>
            <a:r>
              <a:rPr lang="en-US" i="0" baseline="0" dirty="0"/>
              <a:t>, per </a:t>
            </a:r>
            <a:r>
              <a:rPr lang="en-US" i="0" baseline="0" dirty="0" err="1"/>
              <a:t>questo</a:t>
            </a:r>
            <a:r>
              <a:rPr lang="en-US" i="0" baseline="0" dirty="0"/>
              <a:t> </a:t>
            </a:r>
            <a:r>
              <a:rPr lang="en-US" i="0" baseline="0" dirty="0" err="1"/>
              <a:t>sono</a:t>
            </a:r>
            <a:r>
              <a:rPr lang="en-US" i="0" baseline="0" dirty="0"/>
              <a:t> state </a:t>
            </a:r>
            <a:r>
              <a:rPr lang="en-US" i="0" baseline="0" dirty="0" err="1"/>
              <a:t>introdotte</a:t>
            </a:r>
            <a:r>
              <a:rPr lang="en-US" i="0" baseline="0" dirty="0"/>
              <a:t> </a:t>
            </a:r>
            <a:r>
              <a:rPr lang="en-US" i="0" baseline="0" dirty="0" err="1"/>
              <a:t>tecnologie</a:t>
            </a:r>
            <a:r>
              <a:rPr lang="en-US" i="0" baseline="0" dirty="0"/>
              <a:t> come </a:t>
            </a:r>
            <a:r>
              <a:rPr lang="en-US" i="0" baseline="0" dirty="0" err="1"/>
              <a:t>serveless</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Per </a:t>
            </a:r>
            <a:r>
              <a:rPr lang="en-US" i="0" baseline="0" dirty="0" err="1"/>
              <a:t>supportare</a:t>
            </a:r>
            <a:r>
              <a:rPr lang="en-US" i="0" baseline="0" dirty="0"/>
              <a:t> </a:t>
            </a:r>
            <a:r>
              <a:rPr lang="en-US" i="0" baseline="0" dirty="0" err="1"/>
              <a:t>questa</a:t>
            </a:r>
            <a:r>
              <a:rPr lang="en-US" i="0" baseline="0" dirty="0"/>
              <a:t> </a:t>
            </a:r>
            <a:r>
              <a:rPr lang="en-US" i="0" baseline="0" dirty="0" err="1"/>
              <a:t>evoluzione</a:t>
            </a:r>
            <a:r>
              <a:rPr lang="en-US" i="0" baseline="0" dirty="0"/>
              <a:t> </a:t>
            </a:r>
            <a:r>
              <a:rPr lang="en-US" i="0" baseline="0" dirty="0" err="1"/>
              <a:t>anche</a:t>
            </a:r>
            <a:r>
              <a:rPr lang="en-US" i="0" baseline="0" dirty="0"/>
              <a:t> </a:t>
            </a:r>
            <a:r>
              <a:rPr lang="en-US" i="0" baseline="0" dirty="0" err="1"/>
              <a:t>l’infrastruttura</a:t>
            </a:r>
            <a:r>
              <a:rPr lang="en-US" i="0" baseline="0" dirty="0"/>
              <a:t> ha </a:t>
            </a:r>
            <a:r>
              <a:rPr lang="en-US" i="0" baseline="0" dirty="0" err="1"/>
              <a:t>bisogno</a:t>
            </a:r>
            <a:r>
              <a:rPr lang="en-US" i="0" baseline="0" dirty="0"/>
              <a:t> di </a:t>
            </a:r>
            <a:r>
              <a:rPr lang="en-US" i="0" baseline="0" dirty="0" err="1"/>
              <a:t>essere</a:t>
            </a:r>
            <a:r>
              <a:rPr lang="en-US" i="0" baseline="0" dirty="0"/>
              <a:t> </a:t>
            </a:r>
            <a:r>
              <a:rPr lang="en-US" i="0" baseline="0" dirty="0" err="1"/>
              <a:t>riadattata</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err="1"/>
              <a:t>Dalle</a:t>
            </a:r>
            <a:r>
              <a:rPr lang="en-US" i="0" baseline="0" dirty="0"/>
              <a:t> machine </a:t>
            </a:r>
            <a:r>
              <a:rPr lang="en-US" i="0" baseline="0" dirty="0" err="1"/>
              <a:t>fisiche</a:t>
            </a:r>
            <a:r>
              <a:rPr lang="en-US" i="0" baseline="0" dirty="0"/>
              <a:t> </a:t>
            </a:r>
            <a:r>
              <a:rPr lang="en-US" i="0" baseline="0" dirty="0" err="1"/>
              <a:t>alla</a:t>
            </a:r>
            <a:r>
              <a:rPr lang="en-US" i="0" baseline="0" dirty="0"/>
              <a:t> </a:t>
            </a:r>
            <a:r>
              <a:rPr lang="en-US" i="0" baseline="0" dirty="0" err="1"/>
              <a:t>virtualizzazione</a:t>
            </a:r>
            <a:r>
              <a:rPr lang="en-US" i="0" baseline="0" dirty="0"/>
              <a:t> con </a:t>
            </a:r>
            <a:r>
              <a:rPr lang="en-US" i="0" baseline="0" dirty="0" err="1"/>
              <a:t>l’introduzione</a:t>
            </a:r>
            <a:r>
              <a:rPr lang="en-US" i="0" baseline="0" dirty="0"/>
              <a:t> poi di </a:t>
            </a:r>
            <a:r>
              <a:rPr lang="en-US" i="0" baseline="0" dirty="0" err="1"/>
              <a:t>piattaforme</a:t>
            </a:r>
            <a:r>
              <a:rPr lang="en-US" i="0" baseline="0" dirty="0"/>
              <a:t> cloud </a:t>
            </a:r>
            <a:r>
              <a:rPr lang="en-US" i="0" baseline="0" dirty="0" err="1"/>
              <a:t>fino</a:t>
            </a:r>
            <a:r>
              <a:rPr lang="en-US" i="0" baseline="0" dirty="0"/>
              <a:t> </a:t>
            </a:r>
            <a:r>
              <a:rPr lang="en-US" i="0" baseline="0" dirty="0" err="1"/>
              <a:t>all’astrazione</a:t>
            </a:r>
            <a:r>
              <a:rPr lang="en-US" i="0" baseline="0" dirty="0"/>
              <a:t> </a:t>
            </a:r>
            <a:r>
              <a:rPr lang="en-US" i="0" baseline="0" dirty="0" err="1"/>
              <a:t>dell’infrastruttura</a:t>
            </a:r>
            <a:r>
              <a:rPr lang="en-US" i="0" baseline="0" dirty="0"/>
              <a:t> </a:t>
            </a:r>
            <a:r>
              <a:rPr lang="en-US" i="0" baseline="0" dirty="0" err="1"/>
              <a:t>utilizzando</a:t>
            </a:r>
            <a:r>
              <a:rPr lang="en-US" i="0" baseline="0" dirty="0"/>
              <a:t> </a:t>
            </a:r>
            <a:r>
              <a:rPr lang="en-US" i="0" baseline="0" dirty="0" err="1"/>
              <a:t>servizi</a:t>
            </a:r>
            <a:r>
              <a:rPr lang="en-US" i="0" baseline="0" dirty="0"/>
              <a:t> di </a:t>
            </a:r>
            <a:r>
              <a:rPr lang="en-US" i="0" baseline="0" dirty="0" err="1"/>
              <a:t>tipo</a:t>
            </a:r>
            <a:r>
              <a:rPr lang="en-US" i="0" baseline="0" dirty="0"/>
              <a:t> </a:t>
            </a:r>
            <a:r>
              <a:rPr lang="en-US" i="0" baseline="0" dirty="0" err="1"/>
              <a:t>paas</a:t>
            </a:r>
            <a:r>
              <a:rPr lang="en-US" i="0" baseline="0" dirty="0"/>
              <a: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Segoe UI Light" pitchFamily="34" charset="0"/>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Key talking points:</a:t>
            </a:r>
          </a:p>
          <a:p>
            <a:r>
              <a:rPr lang="en-US" sz="1200" kern="1200" dirty="0">
                <a:solidFill>
                  <a:schemeClr val="tx1"/>
                </a:solidFill>
                <a:effectLst/>
                <a:latin typeface="+mn-lt"/>
                <a:ea typeface="+mn-ea"/>
                <a:cs typeface="+mn-cs"/>
              </a:rPr>
              <a:t>In the beginning, there were physical machines. They were expensive and developers loaded them up with multiple applications to save costs. This caused no end of conflicts and unexpected bugs, yet effective machine utilization was still low. Developers struggled to make sure changes to one application didn’t break an unrelated application.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up: virtual machines. Since multiple VMs could be run on a single physical box, developers installed their applications in contained VMs, which reduced conflicts and improved utilization, but welcome to shared memory and unpredictable performance. And since provisioning had to be made for the largest loads, “scaling in” wouldn’t really save money.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Enter the cloud. Companies could rent the virtual machines they needed, when they needed them. They could scale applications up and down on demand. You still needed to install and configure OS level patches and updates, and you still had to contend with low-level networking.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most of the benefits of this model accrued to operations and infrastructure, not app development. </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In a new </a:t>
            </a:r>
            <a:r>
              <a:rPr lang="en-US" sz="1224" b="1" u="sng" kern="1200" dirty="0">
                <a:solidFill>
                  <a:schemeClr val="tx1"/>
                </a:solidFill>
                <a:effectLst/>
                <a:latin typeface="+mn-lt"/>
                <a:ea typeface="+mn-ea"/>
                <a:cs typeface="+mn-cs"/>
                <a:hlinkClick r:id="rId3"/>
              </a:rPr>
              <a:t>Evans Data survey</a:t>
            </a:r>
            <a:r>
              <a:rPr lang="en-US" sz="1224" kern="1200" dirty="0">
                <a:solidFill>
                  <a:schemeClr val="tx1"/>
                </a:solidFill>
                <a:effectLst/>
                <a:latin typeface="+mn-lt"/>
                <a:ea typeface="+mn-ea"/>
                <a:cs typeface="+mn-cs"/>
              </a:rPr>
              <a:t> of 1,441 developers, 81.3% of respondents said they plan to build applications in the cloud within the next 24 months.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07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Fare </a:t>
            </a:r>
            <a:r>
              <a:rPr lang="en-US" dirty="0" err="1"/>
              <a:t>esempio</a:t>
            </a:r>
            <a:r>
              <a:rPr lang="en-US" dirty="0"/>
              <a:t> di e-Commerce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056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5CD3F1-23E3-4EB0-933E-7A6224716E93}" type="slidenum">
              <a:rPr lang="it-IT" smtClean="0"/>
              <a:t>11</a:t>
            </a:fld>
            <a:endParaRPr lang="it-IT"/>
          </a:p>
        </p:txBody>
      </p:sp>
    </p:spTree>
    <p:extLst>
      <p:ext uri="{BB962C8B-B14F-4D97-AF65-F5344CB8AC3E}">
        <p14:creationId xmlns:p14="http://schemas.microsoft.com/office/powerpoint/2010/main" val="3193592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Adding Superpowers to your Apps</a:t>
            </a:r>
          </a:p>
          <a:p>
            <a:r>
              <a:rPr lang="en-US" sz="12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2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Database/Data Services</a:t>
            </a:r>
          </a:p>
          <a:p>
            <a:r>
              <a:rPr lang="en-US" sz="1200" b="0" i="0" kern="1200" dirty="0">
                <a:solidFill>
                  <a:schemeClr val="tx1"/>
                </a:solidFill>
                <a:effectLst/>
                <a:latin typeface="+mn-lt"/>
                <a:ea typeface="+mn-ea"/>
                <a:cs typeface="+mn-cs"/>
              </a:rPr>
              <a:t>Integration</a:t>
            </a:r>
          </a:p>
          <a:p>
            <a:r>
              <a:rPr lang="en-US" sz="1200" b="0" i="0" kern="1200" dirty="0">
                <a:solidFill>
                  <a:schemeClr val="tx1"/>
                </a:solidFill>
                <a:effectLst/>
                <a:latin typeface="+mn-lt"/>
                <a:ea typeface="+mn-ea"/>
                <a:cs typeface="+mn-cs"/>
              </a:rPr>
              <a:t>Identity &amp; Security</a:t>
            </a:r>
          </a:p>
          <a:p>
            <a:r>
              <a:rPr lang="en-US" sz="1200" b="0" i="0" kern="1200" dirty="0">
                <a:solidFill>
                  <a:schemeClr val="tx1"/>
                </a:solidFill>
                <a:effectLst/>
                <a:latin typeface="+mn-lt"/>
                <a:ea typeface="+mn-ea"/>
                <a:cs typeface="+mn-cs"/>
              </a:rPr>
              <a:t>Developer Services</a:t>
            </a:r>
          </a:p>
          <a:p>
            <a:r>
              <a:rPr lang="en-US" sz="1200" b="0" i="0" kern="1200" dirty="0">
                <a:solidFill>
                  <a:schemeClr val="tx1"/>
                </a:solidFill>
                <a:effectLst/>
                <a:latin typeface="+mn-lt"/>
                <a:ea typeface="+mn-ea"/>
                <a:cs typeface="+mn-cs"/>
              </a:rPr>
              <a:t>Advanced Analytics and IoT</a:t>
            </a:r>
          </a:p>
          <a:p>
            <a:r>
              <a:rPr lang="en-US" sz="1200" b="0" i="0" kern="1200" dirty="0">
                <a:solidFill>
                  <a:schemeClr val="tx1"/>
                </a:solidFill>
                <a:effectLst/>
                <a:latin typeface="+mn-lt"/>
                <a:ea typeface="+mn-ea"/>
                <a:cs typeface="+mn-cs"/>
              </a:rPr>
              <a:t>Media &amp; CDN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modern developer is a </a:t>
            </a:r>
            <a:r>
              <a:rPr lang="en-US" sz="1200" i="1" kern="1200" dirty="0">
                <a:solidFill>
                  <a:schemeClr val="tx1"/>
                </a:solidFill>
                <a:effectLst/>
                <a:latin typeface="+mn-lt"/>
                <a:ea typeface="+mn-ea"/>
                <a:cs typeface="+mn-cs"/>
              </a:rPr>
              <a:t>solution composer</a:t>
            </a:r>
            <a:r>
              <a:rPr lang="en-US" sz="12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576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11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0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em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22.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1.xml"/><Relationship Id="rId4" Type="http://schemas.openxmlformats.org/officeDocument/2006/relationships/image" Target="../media/image22.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4.xml"/><Relationship Id="rId4" Type="http://schemas.openxmlformats.org/officeDocument/2006/relationships/image" Target="../media/image22.emf"/></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8.xml"/><Relationship Id="rId4"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8.xml"/><Relationship Id="rId4" Type="http://schemas.openxmlformats.org/officeDocument/2006/relationships/image" Target="../media/image32.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8.xml"/><Relationship Id="rId4" Type="http://schemas.openxmlformats.org/officeDocument/2006/relationships/image" Target="../media/image31.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8.xml"/><Relationship Id="rId4" Type="http://schemas.openxmlformats.org/officeDocument/2006/relationships/image" Target="../media/image31.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18.xml"/><Relationship Id="rId4" Type="http://schemas.openxmlformats.org/officeDocument/2006/relationships/image" Target="../media/image32.pn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18.xml"/><Relationship Id="rId4" Type="http://schemas.openxmlformats.org/officeDocument/2006/relationships/image" Target="../media/image32.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8.xml"/><Relationship Id="rId4" Type="http://schemas.openxmlformats.org/officeDocument/2006/relationships/image" Target="../media/image37.png"/></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0.xml"/><Relationship Id="rId4" Type="http://schemas.openxmlformats.org/officeDocument/2006/relationships/image" Target="../media/image32.png"/></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1.pn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0.xml"/><Relationship Id="rId4"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Master" Target="../slideMasters/slideMaster2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1.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1.xml"/><Relationship Id="rId4" Type="http://schemas.openxmlformats.org/officeDocument/2006/relationships/image" Target="../media/image22.emf"/></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22.xml"/><Relationship Id="rId4" Type="http://schemas.openxmlformats.org/officeDocument/2006/relationships/image" Target="../media/image49.pn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Master" Target="../slideMasters/slideMaster22.xml"/><Relationship Id="rId4" Type="http://schemas.openxmlformats.org/officeDocument/2006/relationships/image" Target="../media/image49.pn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49.png"/></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jpg"/><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jpeg"/><Relationship Id="rId1" Type="http://schemas.openxmlformats.org/officeDocument/2006/relationships/slideMaster" Target="../slideMasters/slideMaster22.xml"/><Relationship Id="rId4" Type="http://schemas.openxmlformats.org/officeDocument/2006/relationships/image" Target="../media/image49.png"/></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48.pn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4.jpeg"/><Relationship Id="rId1" Type="http://schemas.openxmlformats.org/officeDocument/2006/relationships/slideMaster" Target="../slideMasters/slideMaster22.xml"/><Relationship Id="rId4" Type="http://schemas.openxmlformats.org/officeDocument/2006/relationships/image" Target="../media/image49.pn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jpg"/><Relationship Id="rId1" Type="http://schemas.openxmlformats.org/officeDocument/2006/relationships/slideMaster" Target="../slideMasters/slideMaster22.xml"/><Relationship Id="rId4" Type="http://schemas.openxmlformats.org/officeDocument/2006/relationships/image" Target="../media/image4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jpg"/><Relationship Id="rId1" Type="http://schemas.openxmlformats.org/officeDocument/2006/relationships/slideMaster" Target="../slideMasters/slideMaster22.xml"/><Relationship Id="rId4" Type="http://schemas.openxmlformats.org/officeDocument/2006/relationships/image" Target="../media/image49.png"/></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jpeg"/><Relationship Id="rId1" Type="http://schemas.openxmlformats.org/officeDocument/2006/relationships/slideMaster" Target="../slideMasters/slideMaster22.xml"/><Relationship Id="rId4" Type="http://schemas.openxmlformats.org/officeDocument/2006/relationships/image" Target="../media/image48.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2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2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2.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2.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Master" Target="../slideMasters/slideMaster24.xml"/><Relationship Id="rId4" Type="http://schemas.openxmlformats.org/officeDocument/2006/relationships/image" Target="../media/image65.png"/></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Master" Target="../slideMasters/slideMaster24.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jpeg"/><Relationship Id="rId1" Type="http://schemas.openxmlformats.org/officeDocument/2006/relationships/slideMaster" Target="../slideMasters/slideMaster25.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5.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3.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Master" Target="../slideMasters/slideMaster25.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7.emf"/></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6.xml"/><Relationship Id="rId4" Type="http://schemas.openxmlformats.org/officeDocument/2006/relationships/image" Target="../media/image32.png"/></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6.xml"/><Relationship Id="rId4" Type="http://schemas.openxmlformats.org/officeDocument/2006/relationships/image" Target="../media/image3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6.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6.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6.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6.xml"/><Relationship Id="rId4" Type="http://schemas.openxmlformats.org/officeDocument/2006/relationships/image" Target="../media/image29.png"/></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6.xml"/><Relationship Id="rId4" Type="http://schemas.openxmlformats.org/officeDocument/2006/relationships/image" Target="../media/image29.png"/></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6.xml"/><Relationship Id="rId4" Type="http://schemas.openxmlformats.org/officeDocument/2006/relationships/image" Target="../media/image29.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6.xml"/><Relationship Id="rId4" Type="http://schemas.openxmlformats.org/officeDocument/2006/relationships/image" Target="../media/image29.pn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6.xml"/><Relationship Id="rId4" Type="http://schemas.openxmlformats.org/officeDocument/2006/relationships/image" Target="../media/image29.pn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6.xml"/><Relationship Id="rId4" Type="http://schemas.openxmlformats.org/officeDocument/2006/relationships/image" Target="../media/image29.png"/></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6.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6.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6.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6.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6.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6.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20" y="1307592"/>
            <a:ext cx="6825910" cy="2615184"/>
          </a:xfrm>
        </p:spPr>
        <p:txBody>
          <a:bodyPr anchor="b" anchorCtr="0">
            <a:noAutofit/>
          </a:bodyPr>
          <a:lstStyle>
            <a:lvl1pPr>
              <a:defRPr sz="5759">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99020" y="4288539"/>
            <a:ext cx="6825910" cy="1261870"/>
          </a:xfrm>
        </p:spPr>
        <p:txBody>
          <a:bodyPr anchor="t" anchorCtr="0">
            <a:normAutofit/>
          </a:bodyPr>
          <a:lstStyle>
            <a:lvl1pPr marL="0" indent="0" algn="l">
              <a:spcBef>
                <a:spcPts val="360"/>
              </a:spcBef>
              <a:buNone/>
              <a:defRPr sz="2400">
                <a:solidFill>
                  <a:schemeClr val="tx1">
                    <a:tint val="75000"/>
                  </a:schemeClr>
                </a:solidFill>
              </a:defRPr>
            </a:lvl1pPr>
            <a:lvl2pPr marL="548544" indent="0" algn="ctr">
              <a:buNone/>
              <a:defRPr>
                <a:solidFill>
                  <a:schemeClr val="tx1">
                    <a:tint val="75000"/>
                  </a:schemeClr>
                </a:solidFill>
              </a:defRPr>
            </a:lvl2pPr>
            <a:lvl3pPr marL="1097087" indent="0" algn="ctr">
              <a:buNone/>
              <a:defRPr>
                <a:solidFill>
                  <a:schemeClr val="tx1">
                    <a:tint val="75000"/>
                  </a:schemeClr>
                </a:solidFill>
              </a:defRPr>
            </a:lvl3pPr>
            <a:lvl4pPr marL="1645631" indent="0" algn="ctr">
              <a:buNone/>
              <a:defRPr>
                <a:solidFill>
                  <a:schemeClr val="tx1">
                    <a:tint val="75000"/>
                  </a:schemeClr>
                </a:solidFill>
              </a:defRPr>
            </a:lvl4pPr>
            <a:lvl5pPr marL="2194174" indent="0" algn="ctr">
              <a:buNone/>
              <a:defRPr>
                <a:solidFill>
                  <a:schemeClr val="tx1">
                    <a:tint val="75000"/>
                  </a:schemeClr>
                </a:solidFill>
              </a:defRPr>
            </a:lvl5pPr>
            <a:lvl6pPr marL="2742718" indent="0" algn="ctr">
              <a:buNone/>
              <a:defRPr>
                <a:solidFill>
                  <a:schemeClr val="tx1">
                    <a:tint val="75000"/>
                  </a:schemeClr>
                </a:solidFill>
              </a:defRPr>
            </a:lvl6pPr>
            <a:lvl7pPr marL="3291261" indent="0" algn="ctr">
              <a:buNone/>
              <a:defRPr>
                <a:solidFill>
                  <a:schemeClr val="tx1">
                    <a:tint val="75000"/>
                  </a:schemeClr>
                </a:solidFill>
              </a:defRPr>
            </a:lvl7pPr>
            <a:lvl8pPr marL="3839806" indent="0" algn="ctr">
              <a:buNone/>
              <a:defRPr>
                <a:solidFill>
                  <a:schemeClr val="tx1">
                    <a:tint val="75000"/>
                  </a:schemeClr>
                </a:solidFill>
              </a:defRPr>
            </a:lvl8pPr>
            <a:lvl9pPr marL="4388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084880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3" name="Footer Placeholder 2"/>
          <p:cNvSpPr>
            <a:spLocks noGrp="1"/>
          </p:cNvSpPr>
          <p:nvPr>
            <p:ph type="ftr" sz="quarter" idx="11"/>
          </p:nvPr>
        </p:nvSpPr>
        <p:spPr>
          <a:xfrm>
            <a:off x="4165600" y="6443760"/>
            <a:ext cx="3860800" cy="190308"/>
          </a:xfrm>
        </p:spPr>
        <p:txBody>
          <a:bodyPr/>
          <a:lstStyle/>
          <a:p>
            <a:pPr defTabSz="1097087"/>
            <a:endParaRPr lang="en-US">
              <a:solidFill>
                <a:srgbClr val="3D3D3D">
                  <a:lumMod val="40000"/>
                  <a:lumOff val="60000"/>
                </a:srgbClr>
              </a:solidFill>
            </a:endParaRPr>
          </a:p>
        </p:txBody>
      </p:sp>
      <p:sp>
        <p:nvSpPr>
          <p:cNvPr id="4" name="Slide Number Placeholder 3"/>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2427498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32292520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4444064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80731583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074944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303449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208319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1068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6758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65280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29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83"/>
            <a:ext cx="6595352"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1097087"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p:cNvSpPr txBox="1"/>
          <p:nvPr userDrawn="1"/>
        </p:nvSpPr>
        <p:spPr bwMode="auto">
          <a:xfrm>
            <a:off x="599019" y="5929245"/>
            <a:ext cx="10993965" cy="701764"/>
          </a:xfrm>
          <a:prstGeom prst="rect">
            <a:avLst/>
          </a:prstGeom>
          <a:noFill/>
          <a:ln w="9525">
            <a:noFill/>
            <a:miter lim="800000"/>
            <a:headEnd/>
            <a:tailEnd/>
          </a:ln>
        </p:spPr>
        <p:txBody>
          <a:bodyPr vert="horz" wrap="square" lIns="109712" tIns="54856" rIns="109712" bIns="54856" numCol="1" rtlCol="0" anchor="ctr" anchorCtr="0" compatLnSpc="1">
            <a:prstTxWarp prst="textNoShape">
              <a:avLst/>
            </a:prstTxWarp>
            <a:spAutoFit/>
          </a:bodyPr>
          <a:lstStyle/>
          <a:p>
            <a:pPr marL="0" marR="0" lvl="0" indent="0" algn="l" defTabSz="1096726" rtl="0" eaLnBrk="0" fontAlgn="auto" latinLnBrk="0" hangingPunct="0">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prstClr val="white"/>
                </a:solidFill>
                <a:effectLst/>
                <a:uLnTx/>
                <a:uFillTx/>
                <a:latin typeface="Segoe UI"/>
                <a:ea typeface="+mn-ea"/>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279"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8310815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151473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1343124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5618335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838008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631978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529856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74056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050313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583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3528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88"/>
            </a:lvl1pPr>
          </a:lstStyle>
          <a:p>
            <a:r>
              <a:rPr lang="en-US" dirty="0"/>
              <a:t>Click to edit Master title style</a:t>
            </a:r>
          </a:p>
        </p:txBody>
      </p:sp>
      <p:sp>
        <p:nvSpPr>
          <p:cNvPr id="6" name="Text Placeholder 5"/>
          <p:cNvSpPr>
            <a:spLocks noGrp="1"/>
          </p:cNvSpPr>
          <p:nvPr>
            <p:ph type="body" sz="quarter" idx="10"/>
          </p:nvPr>
        </p:nvSpPr>
        <p:spPr>
          <a:xfrm>
            <a:off x="269245" y="1189180"/>
            <a:ext cx="11653524" cy="1985247"/>
          </a:xfrm>
        </p:spPr>
        <p:txBody>
          <a:bodyPr/>
          <a:lstStyle>
            <a:lvl1pPr marL="0" indent="0">
              <a:buNone/>
              <a:defRPr>
                <a:gradFill>
                  <a:gsLst>
                    <a:gs pos="1250">
                      <a:schemeClr val="tx1"/>
                    </a:gs>
                    <a:gs pos="99000">
                      <a:schemeClr val="tx1"/>
                    </a:gs>
                  </a:gsLst>
                  <a:lin ang="5400000" scaled="0"/>
                </a:gradFill>
              </a:defRPr>
            </a:lvl1pPr>
            <a:lvl2pPr marL="0" indent="0">
              <a:buFontTx/>
              <a:buNone/>
              <a:defRPr sz="1764"/>
            </a:lvl2pPr>
            <a:lvl3pPr marL="201650" indent="0">
              <a:buNone/>
              <a:defRPr sz="1764"/>
            </a:lvl3pPr>
            <a:lvl4pPr marL="403296" indent="0">
              <a:buNone/>
              <a:defRPr sz="1588"/>
            </a:lvl4pPr>
            <a:lvl5pPr marL="604941" indent="0">
              <a:buNone/>
              <a:defRPr sz="15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755006"/>
      </p:ext>
    </p:extLst>
  </p:cSld>
  <p:clrMapOvr>
    <a:masterClrMapping/>
  </p:clrMapOvr>
  <p:transition spd="slow">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358680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80379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664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66841342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8878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81001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8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50768934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90645275"/>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86674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olo e contenu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0" y="0"/>
            <a:ext cx="12188388" cy="6858000"/>
          </a:xfrm>
          <a:prstGeom prst="rect">
            <a:avLst/>
          </a:prstGeom>
        </p:spPr>
      </p:pic>
      <p:sp>
        <p:nvSpPr>
          <p:cNvPr id="2" name="Titolo 1"/>
          <p:cNvSpPr>
            <a:spLocks noGrp="1"/>
          </p:cNvSpPr>
          <p:nvPr>
            <p:ph type="title"/>
          </p:nvPr>
        </p:nvSpPr>
        <p:spPr>
          <a:xfrm>
            <a:off x="298707" y="649516"/>
            <a:ext cx="7738036" cy="955284"/>
          </a:xfrm>
        </p:spPr>
        <p:txBody>
          <a:bodyPr>
            <a:noAutofit/>
          </a:bodyPr>
          <a:lstStyle>
            <a:lvl1pPr algn="l">
              <a:defRPr sz="2879">
                <a:solidFill>
                  <a:srgbClr val="007FBD"/>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297437" y="1600203"/>
            <a:ext cx="10224583" cy="4525963"/>
          </a:xfrm>
        </p:spPr>
        <p:txBody>
          <a:bodyPr>
            <a:normAutofit/>
          </a:bodyPr>
          <a:lstStyle>
            <a:lvl1pPr marL="0" indent="0">
              <a:buNone/>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pPr defTabSz="1097087"/>
            <a:fld id="{29FBFC70-D626-4BDC-95EC-A6D95043900D}" type="datetimeFigureOut">
              <a:rPr lang="it-IT" smtClean="0">
                <a:solidFill>
                  <a:prstClr val="black">
                    <a:tint val="75000"/>
                  </a:prstClr>
                </a:solidFill>
              </a:rPr>
              <a:pPr defTabSz="1097087"/>
              <a:t>15/01/2017</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pPr defTabSz="1097087"/>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pPr defTabSz="1097087"/>
            <a:fld id="{F3BD690B-98A4-4DF1-AFBF-8899B7C98CC0}" type="slidenum">
              <a:rPr lang="it-IT" smtClean="0">
                <a:solidFill>
                  <a:prstClr val="black">
                    <a:tint val="75000"/>
                  </a:prstClr>
                </a:solidFill>
              </a:rPr>
              <a:pPr defTabSz="1097087"/>
              <a:t>‹#›</a:t>
            </a:fld>
            <a:endParaRPr lang="it-IT">
              <a:solidFill>
                <a:prstClr val="black">
                  <a:tint val="75000"/>
                </a:prstClr>
              </a:solidFill>
            </a:endParaRPr>
          </a:p>
        </p:txBody>
      </p:sp>
      <p:sp>
        <p:nvSpPr>
          <p:cNvPr id="8" name="Rettangolo 7"/>
          <p:cNvSpPr/>
          <p:nvPr userDrawn="1"/>
        </p:nvSpPr>
        <p:spPr>
          <a:xfrm>
            <a:off x="7795533" y="6203855"/>
            <a:ext cx="1280493" cy="65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77" tIns="41140" rIns="82277" bIns="41140" rtlCol="0" anchor="ctr"/>
          <a:lstStyle/>
          <a:p>
            <a:pPr marL="0" marR="0" lvl="0" indent="0" algn="ctr" defTabSz="1095756" rtl="0" eaLnBrk="1" fontAlgn="auto" latinLnBrk="0" hangingPunct="1">
              <a:lnSpc>
                <a:spcPct val="100000"/>
              </a:lnSpc>
              <a:spcBef>
                <a:spcPts val="0"/>
              </a:spcBef>
              <a:spcAft>
                <a:spcPts val="0"/>
              </a:spcAft>
              <a:buClrTx/>
              <a:buSzTx/>
              <a:buFontTx/>
              <a:buNone/>
              <a:tabLst/>
              <a:defRPr/>
            </a:pPr>
            <a:endParaRPr kumimoji="0" lang="it-IT" sz="216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8034679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45586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724600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53394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871673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7040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2168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9011602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12509559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7045009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858251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8" cy="855619"/>
          </a:xfrm>
        </p:spPr>
        <p:txBody>
          <a:bodyPr/>
          <a:lstStyle>
            <a:lvl1pPr marL="0" indent="0">
              <a:spcBef>
                <a:spcPts val="0"/>
              </a:spcBef>
              <a:spcAft>
                <a:spcPts val="810"/>
              </a:spcAft>
              <a:buNone/>
              <a:defRPr sz="3600" spc="-90" baseline="0">
                <a:latin typeface="Segoe UI Light" pitchFamily="34" charset="0"/>
              </a:defRPr>
            </a:lvl1pPr>
            <a:lvl2pPr marL="0" indent="0">
              <a:spcBef>
                <a:spcPts val="0"/>
              </a:spcBef>
              <a:spcAft>
                <a:spcPts val="360"/>
              </a:spcAft>
              <a:buNone/>
              <a:defRPr sz="1800" spc="-46" baseline="0"/>
            </a:lvl2pPr>
            <a:lvl3pPr marL="0" indent="0">
              <a:spcBef>
                <a:spcPts val="0"/>
              </a:spcBef>
              <a:spcAft>
                <a:spcPts val="360"/>
              </a:spcAft>
              <a:buNone/>
              <a:defRPr sz="1800"/>
            </a:lvl3pPr>
            <a:lvl4pPr marL="0" indent="0">
              <a:spcBef>
                <a:spcPts val="0"/>
              </a:spcBef>
              <a:spcAft>
                <a:spcPts val="360"/>
              </a:spcAft>
              <a:buNone/>
              <a:defRPr/>
            </a:lvl4pPr>
            <a:lvl5pPr marL="0" indent="0">
              <a:spcBef>
                <a:spcPts val="0"/>
              </a:spcBef>
              <a:spcAft>
                <a:spcPts val="36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891531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776687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614797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891861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1607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0270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92013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957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59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3918860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59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1"/>
            <a:ext cx="11151918" cy="1800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2621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1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16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360215876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180519745"/>
      </p:ext>
    </p:extLst>
  </p:cSld>
  <p:clrMapOvr>
    <a:masterClrMapping/>
  </p:clrMapOvr>
  <p:transition spd="slow">
    <p:push/>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337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37600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73346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1815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4527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7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8" cy="18004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5444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6903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1848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37386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024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988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83272443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390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05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289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75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073340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4238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4841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8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86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46637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09968494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90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367"/>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367"/>
            <a:fld id="{27258FFF-F925-446B-8502-81C933981705}" type="slidenum">
              <a:rPr lang="en-US" sz="1765" smtClean="0">
                <a:solidFill>
                  <a:srgbClr val="505050"/>
                </a:solidFill>
              </a:rPr>
              <a:pPr defTabSz="914367"/>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906227"/>
      </p:ext>
    </p:extLst>
  </p:cSld>
  <p:clrMapOvr>
    <a:masterClrMapping/>
  </p:clrMapOvr>
  <p:transition spd="slow">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262603"/>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1"/>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191189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92115895"/>
      </p:ext>
    </p:extLst>
  </p:cSld>
  <p:clrMapOvr>
    <a:masterClrMapping/>
  </p:clrMapOvr>
  <p:transition spd="slow">
    <p:push/>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3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defTabSz="914367"/>
            <a:r>
              <a:rPr lang="it-IT" sz="1765">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pPr defTabSz="914367"/>
            <a:fld id="{27258FFF-F925-446B-8502-81C933981705}" type="slidenum">
              <a:rPr lang="it-IT" sz="1765" smtClean="0">
                <a:solidFill>
                  <a:srgbClr val="505050"/>
                </a:solidFill>
              </a:rPr>
              <a:pPr defTabSz="914367"/>
              <a:t>‹#›</a:t>
            </a:fld>
            <a:endParaRPr lang="it-IT" sz="1765">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5793832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15187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65376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99368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466216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220690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6680582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53823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411562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3"/>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pic>
        <p:nvPicPr>
          <p:cNvPr id="8" name="Picture 7" descr="C:\Users\sakuu\Documents\Ballmer MGX 2011\Tile Icons\Quotes 2.png"/>
          <p:cNvPicPr>
            <a:picLocks noChangeAspect="1" noChangeArrowheads="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546587"/>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46" descr="C:\Users\sakuu\Documents\Ballmer MGX 2011\Tile Icons\Quotes.png"/>
          <p:cNvPicPr>
            <a:picLocks noChangeAspect="1" noChangeArrowheads="1"/>
          </p:cNvPicPr>
          <p:nvPr userDrawn="1"/>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66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342664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5485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72296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1221007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0873222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4877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36342074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4740157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495986"/>
      </p:ext>
    </p:extLst>
  </p:cSld>
  <p:clrMapOvr>
    <a:masterClrMapping/>
  </p:clrMapOvr>
  <p:transition>
    <p:fade/>
  </p:transition>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565154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6" name="Slide Number Placeholder 5"/>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13965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6" name="Picture 46" descr="C:\Users\sakuu\Documents\Ballmer MGX 2011\Tile Icons\Quotes.png"/>
          <p:cNvPicPr>
            <a:picLocks noChangeAspect="1" noChangeArrowheads="1"/>
          </p:cNvPicPr>
          <p:nvPr userDrawn="1"/>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2"/>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4053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5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166227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21894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03468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606426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1113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96521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39213462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2227289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29013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3611881"/>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5"/>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879878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026141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495831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913014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45065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2385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661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1357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40081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3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4110316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37996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82969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7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237389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765638063"/>
      </p:ext>
    </p:extLst>
  </p:cSld>
  <p:clrMapOvr>
    <a:masterClrMapping/>
  </p:clrMapOvr>
  <p:transition spd="slow">
    <p:push/>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7031274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4422361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403564900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589409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54207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54837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3"/>
            <a:ext cx="12192001" cy="619125"/>
          </a:xfrm>
          <a:solidFill>
            <a:srgbClr val="FFFF99"/>
          </a:solidFill>
        </p:spPr>
        <p:txBody>
          <a:bodyPr wrap="square" lIns="152394" tIns="76197" rIns="152394" bIns="7619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6344279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34738931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2894826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87662194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97410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7268776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36471176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2110582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2947117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37809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4538001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03" y="0"/>
            <a:ext cx="121862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userDrawn="1"/>
        </p:nvPicPr>
        <p:blipFill>
          <a:blip r:embed="rId3" cstate="print">
            <a:extLst>
              <a:ext uri="{28A0092B-C50C-407E-A947-70E740481C1C}">
                <a14:useLocalDpi xmlns:a14="http://schemas.microsoft.com/office/drawing/2010/main" val="0"/>
              </a:ext>
            </a:extLst>
          </a:blip>
          <a:stretch>
            <a:fillRect/>
          </a:stretch>
        </p:blipFill>
        <p:spPr>
          <a:xfrm>
            <a:off x="292830" y="320556"/>
            <a:ext cx="1838169" cy="676275"/>
          </a:xfrm>
          <a:prstGeom prst="rect">
            <a:avLst/>
          </a:prstGeom>
        </p:spPr>
      </p:pic>
      <p:sp>
        <p:nvSpPr>
          <p:cNvPr id="15" name="Rectangle 14"/>
          <p:cNvSpPr/>
          <p:nvPr userDrawn="1"/>
        </p:nvSpPr>
        <p:spPr bwMode="gray">
          <a:xfrm>
            <a:off x="269239" y="2084173"/>
            <a:ext cx="5378549" cy="4482760"/>
          </a:xfrm>
          <a:prstGeom prst="rect">
            <a:avLst/>
          </a:prstGeom>
          <a:solidFill>
            <a:schemeClr val="accent6">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61334" tIns="129067" rIns="161334" bIns="129067" numCol="1" spcCol="0" rtlCol="0" fromWordArt="0" anchor="t" anchorCtr="0" forceAA="0" compatLnSpc="1">
            <a:prstTxWarp prst="textNoShape">
              <a:avLst/>
            </a:prstTxWarp>
            <a:noAutofit/>
          </a:bodyPr>
          <a:lstStyle/>
          <a:p>
            <a:pPr algn="ctr" defTabSz="822631" fontAlgn="base">
              <a:lnSpc>
                <a:spcPct val="90000"/>
              </a:lnSpc>
              <a:spcBef>
                <a:spcPct val="0"/>
              </a:spcBef>
              <a:spcAft>
                <a:spcPct val="0"/>
              </a:spcAft>
              <a:defRPr/>
            </a:pPr>
            <a:endParaRPr lang="en-US" sz="2117"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276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7253353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811777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6602005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84983108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68212972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1427113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996746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07980514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26373201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52004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87064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39119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638382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95867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55687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167592"/>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21249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634510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294329204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21360956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601926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Tree>
    <p:extLst>
      <p:ext uri="{BB962C8B-B14F-4D97-AF65-F5344CB8AC3E}">
        <p14:creationId xmlns:p14="http://schemas.microsoft.com/office/powerpoint/2010/main" val="701345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16493763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027618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7186268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5766464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76175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604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734617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55120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238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8825516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0156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83258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337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251248133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7331995"/>
      </p:ext>
    </p:extLst>
  </p:cSld>
  <p:clrMapOvr>
    <a:masterClrMapping/>
  </p:clrMapOvr>
  <p:transition spd="slow">
    <p:push/>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22533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70240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58946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23349764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81525248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457352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6532481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144214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6579246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8626129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300122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4623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2922371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813901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3640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10423541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2771353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8918023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0596"/>
      </p:ext>
    </p:extLst>
  </p:cSld>
  <p:clrMapOvr>
    <a:masterClrMapping/>
  </p:clrMapOvr>
  <p:transition>
    <p:fade/>
  </p:transition>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90164792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1037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38293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6604886"/>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6373550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0220442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937352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298694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948325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7372843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90589595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5862420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8767712"/>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820088"/>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84360059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33362625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4999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8257960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4444242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93812"/>
      </p:ext>
    </p:extLst>
  </p:cSld>
  <p:clrMapOvr>
    <a:masterClrMapping/>
  </p:clrMapOvr>
  <p:transition>
    <p:fade/>
  </p:transition>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745915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05835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455291"/>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319661"/>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16675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211624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8532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968263"/>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870170"/>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56419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5531"/>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878047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239504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402110589"/>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25878097"/>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3581267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58548402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0676985"/>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615734"/>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57348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44074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2276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14799805"/>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949404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2825543"/>
      </p:ext>
    </p:extLst>
  </p:cSld>
  <p:clrMapOvr>
    <a:masterClrMapping/>
  </p:clrMapOvr>
  <p:transition>
    <p:fade/>
  </p:transition>
  <p:hf hdr="0" ftr="0" dt="0"/>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96210938"/>
      </p:ext>
    </p:extLst>
  </p:cSld>
  <p:clrMapOvr>
    <a:masterClrMapping/>
  </p:clrMapOvr>
  <p:transition>
    <p:fade/>
  </p:transition>
  <p:hf hdr="0" ftr="0" dt="0"/>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49568695"/>
      </p:ext>
    </p:extLst>
  </p:cSld>
  <p:clrMapOvr>
    <a:masterClrMapping/>
  </p:clrMapOvr>
  <p:transition>
    <p:fade/>
  </p:transition>
  <p:hf hdr="0" ftr="0" dt="0"/>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66152401"/>
      </p:ext>
    </p:extLst>
  </p:cSld>
  <p:clrMapOvr>
    <a:masterClrMapping/>
  </p:clrMapOvr>
  <p:transition>
    <p:fade/>
  </p:transition>
  <p:hf hdr="0" ftr="0" dt="0"/>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887706"/>
      </p:ext>
    </p:extLst>
  </p:cSld>
  <p:clrMapOvr>
    <a:masterClrMapping/>
  </p:clrMapOvr>
  <p:transition>
    <p:fade/>
  </p:transition>
  <p:hf hdr="0" ftr="0" dt="0"/>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793217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08056711"/>
      </p:ext>
    </p:extLst>
  </p:cSld>
  <p:clrMapOvr>
    <a:masterClrMapping/>
  </p:clrMapOvr>
  <p:transition>
    <p:fade/>
  </p:transition>
  <p:hf hdr="0" ft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47128287"/>
      </p:ext>
    </p:extLst>
  </p:cSld>
  <p:clrMapOvr>
    <a:masterClrMapping/>
  </p:clrMapOvr>
  <p:transition>
    <p:fade/>
  </p:transition>
  <p:hf hdr="0" ftr="0" dt="0"/>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5145705"/>
      </p:ext>
    </p:extLst>
  </p:cSld>
  <p:clrMapOvr>
    <a:masterClrMapping/>
  </p:clrMapOvr>
  <p:transition>
    <p:fade/>
  </p:transition>
  <p:hf hdr="0" ftr="0" dt="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833029880"/>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598004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50130822"/>
      </p:ext>
    </p:extLst>
  </p:cSld>
  <p:clrMapOvr>
    <a:masterClrMapping/>
  </p:clrMapOvr>
  <p:transition>
    <p:fade/>
  </p:transition>
  <p:hf hdr="0" ftr="0" dt="0"/>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99898439"/>
      </p:ext>
    </p:extLst>
  </p:cSld>
  <p:clrMapOvr>
    <a:masterClrMapping/>
  </p:clrMapOvr>
  <p:transition>
    <p:fade/>
  </p:transition>
  <p:hf hdr="0" ftr="0" dt="0"/>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60612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1434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8157331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98137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83610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718041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96799045"/>
      </p:ext>
    </p:extLst>
  </p:cSld>
  <p:clrMapOvr>
    <a:masterClrMapping/>
  </p:clrMapOvr>
  <p:transition>
    <p:fade/>
  </p:transition>
  <p:hf hdr="0" ftr="0" dt="0"/>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01006"/>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17180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861942169"/>
      </p:ext>
    </p:extLst>
  </p:cSld>
  <p:clrMapOvr>
    <a:masterClrMapping/>
  </p:clrMapOvr>
  <p:transition>
    <p:fade/>
  </p:transition>
  <p:hf hdr="0" ftr="0" dt="0"/>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990434990"/>
      </p:ext>
    </p:extLst>
  </p:cSld>
  <p:clrMapOvr>
    <a:masterClrMapping/>
  </p:clrMapOvr>
  <p:transition>
    <p:fade/>
  </p:transition>
  <p:hf hdr="0" ftr="0" dt="0"/>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248426"/>
      </p:ext>
    </p:extLst>
  </p:cSld>
  <p:clrMapOvr>
    <a:masterClrMapping/>
  </p:clrMapOvr>
  <p:transition>
    <p:fade/>
  </p:transition>
  <p:hf hdr="0" ftr="0" dt="0"/>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6120962"/>
      </p:ext>
    </p:extLst>
  </p:cSld>
  <p:clrMapOvr>
    <a:masterClrMapping/>
  </p:clrMapOvr>
  <p:transition>
    <p:fade/>
  </p:transition>
  <p:hf hdr="0" ftr="0" dt="0"/>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17601442"/>
      </p:ext>
    </p:extLst>
  </p:cSld>
  <p:clrMapOvr>
    <a:masterClrMapping/>
  </p:clrMapOvr>
  <p:transition>
    <p:fade/>
  </p:transition>
  <p:hf hdr="0" ftr="0" dt="0"/>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8609736"/>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6564337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3487193"/>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65047696"/>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1641985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19074404"/>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643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72552097"/>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899720043"/>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5738312"/>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36843683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0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46823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47934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072235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0340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356825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2211"/>
            <a:ext cx="12192000" cy="1123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8 Imagen" descr="logo-II.png"/>
          <p:cNvPicPr>
            <a:picLocks noChangeAspect="1"/>
          </p:cNvPicPr>
          <p:nvPr userDrawn="1"/>
        </p:nvPicPr>
        <p:blipFill>
          <a:blip r:embed="rId2" cstate="print"/>
          <a:stretch>
            <a:fillRect/>
          </a:stretch>
        </p:blipFill>
        <p:spPr>
          <a:xfrm>
            <a:off x="10433269" y="6332760"/>
            <a:ext cx="1097566" cy="229836"/>
          </a:xfrm>
          <a:prstGeom prst="rect">
            <a:avLst/>
          </a:prstGeom>
        </p:spPr>
      </p:pic>
      <p:pic>
        <p:nvPicPr>
          <p:cNvPr id="3" name="Immagine 2"/>
          <p:cNvPicPr>
            <a:picLocks noChangeAspect="1"/>
          </p:cNvPicPr>
          <p:nvPr userDrawn="1"/>
        </p:nvPicPr>
        <p:blipFill rotWithShape="1">
          <a:blip r:embed="rId3" cstate="print">
            <a:extLst>
              <a:ext uri="{28A0092B-C50C-407E-A947-70E740481C1C}">
                <a14:useLocalDpi xmlns:a14="http://schemas.microsoft.com/office/drawing/2010/main" val="0"/>
              </a:ext>
            </a:extLst>
          </a:blip>
          <a:srcRect b="38957"/>
          <a:stretch/>
        </p:blipFill>
        <p:spPr>
          <a:xfrm>
            <a:off x="160381" y="0"/>
            <a:ext cx="2038350" cy="964712"/>
          </a:xfrm>
          <a:prstGeom prst="rect">
            <a:avLst/>
          </a:prstGeom>
        </p:spPr>
      </p:pic>
      <p:pic>
        <p:nvPicPr>
          <p:cNvPr id="2" name="Immagin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64547" b="7039"/>
          <a:stretch/>
        </p:blipFill>
        <p:spPr>
          <a:xfrm>
            <a:off x="8769225" y="182911"/>
            <a:ext cx="3328087" cy="733168"/>
          </a:xfrm>
          <a:prstGeom prst="rect">
            <a:avLst/>
          </a:prstGeom>
        </p:spPr>
      </p:pic>
    </p:spTree>
    <p:extLst>
      <p:ext uri="{BB962C8B-B14F-4D97-AF65-F5344CB8AC3E}">
        <p14:creationId xmlns:p14="http://schemas.microsoft.com/office/powerpoint/2010/main" val="181975834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a:defRPr/>
            </a:pPr>
            <a:r>
              <a:rPr lang="it-IT">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FFFFFF"/>
                    </a:gs>
                    <a:gs pos="11940">
                      <a:srgbClr val="FFFFFF"/>
                    </a:gs>
                  </a:gsLst>
                  <a:lin ang="5400000" scaled="0"/>
                </a:gradFill>
              </a:rPr>
              <a:pPr defTabSz="914367">
                <a:defRPr/>
              </a:pPr>
              <a:t>‹#›</a:t>
            </a:fld>
            <a:endParaRPr lang="it-IT">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53667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6362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a:defRPr/>
            </a:pPr>
            <a:r>
              <a:rPr lang="it-IT">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062286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069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72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067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77107917"/>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4993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9820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6687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8079971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8104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20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05937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277375452"/>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0457480"/>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31388069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1166173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20658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709113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8955086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7270450"/>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44728614"/>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311480"/>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50508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339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86620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52960138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36624207"/>
      </p:ext>
    </p:extLst>
  </p:cSld>
  <p:clrMapOvr>
    <a:masterClrMapping/>
  </p:clrMapOvr>
  <p:transition>
    <p:fade/>
  </p:transition>
  <p:hf hdr="0" ftr="0" dt="0"/>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90911872"/>
      </p:ext>
    </p:extLst>
  </p:cSld>
  <p:clrMapOvr>
    <a:masterClrMapping/>
  </p:clrMapOvr>
  <p:transition>
    <p:fade/>
  </p:transition>
  <p:hf hdr="0" ftr="0" dt="0"/>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53639966"/>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ALT1">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964593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5930403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38532802"/>
      </p:ext>
    </p:extLst>
  </p:cSld>
  <p:clrMapOvr>
    <a:masterClrMapping/>
  </p:clrMapOvr>
  <p:transition>
    <p:fade/>
  </p:transition>
  <p:hf hdr="0" ftr="0" dt="0"/>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1982794"/>
      </p:ext>
    </p:extLst>
  </p:cSld>
  <p:clrMapOvr>
    <a:masterClrMapping/>
  </p:clrMapOvr>
  <p:transition>
    <p:fade/>
  </p:transition>
  <p:hf hdr="0" ftr="0" dt="0"/>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79700641"/>
      </p:ext>
    </p:extLst>
  </p:cSld>
  <p:clrMapOvr>
    <a:masterClrMapping/>
  </p:clrMapOvr>
  <p:transition>
    <p:fade/>
  </p:transition>
  <p:hf hdr="0" ftr="0" dt="0"/>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8827257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7139734"/>
      </p:ext>
    </p:extLst>
  </p:cSld>
  <p:clrMapOvr>
    <a:masterClrMapping/>
  </p:clrMapOvr>
  <p:transition>
    <p:fade/>
  </p:transition>
  <p:hf hdr="0" ftr="0" dt="0"/>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6216991"/>
      </p:ext>
    </p:extLst>
  </p:cSld>
  <p:clrMapOvr>
    <a:masterClrMapping/>
  </p:clrMapOvr>
  <p:transition>
    <p:fade/>
  </p:transition>
  <p:hf hdr="0" ftr="0" dt="0"/>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6597017"/>
      </p:ext>
    </p:extLst>
  </p:cSld>
  <p:clrMapOvr>
    <a:masterClrMapping/>
  </p:clrMapOvr>
  <p:transition>
    <p:fade/>
  </p:transition>
  <p:hf hdr="0" ftr="0" dt="0"/>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82894316"/>
      </p:ext>
    </p:extLst>
  </p:cSld>
  <p:clrMapOvr>
    <a:masterClrMapping/>
  </p:clrMapOvr>
  <p:transition>
    <p:fade/>
  </p:transition>
  <p:hf hdr="0" ftr="0" dt="0"/>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36154493"/>
      </p:ext>
    </p:extLst>
  </p:cSld>
  <p:clrMapOvr>
    <a:masterClrMapping/>
  </p:clrMapOvr>
  <p:transition>
    <p:fade/>
  </p:transition>
  <p:hf hdr="0" ftr="0" dt="0"/>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98702140"/>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79220544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320331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18859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5169666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916557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18722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181317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87504675"/>
      </p:ext>
    </p:extLst>
  </p:cSld>
  <p:clrMapOvr>
    <a:masterClrMapping/>
  </p:clrMapOvr>
  <p:transition>
    <p:fade/>
  </p:transition>
  <p:hf hdr="0" ftr="0" dt="0"/>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601608517"/>
      </p:ext>
    </p:extLst>
  </p:cSld>
  <p:clrMapOvr>
    <a:masterClrMapping/>
  </p:clrMapOvr>
  <p:transition>
    <p:fade/>
  </p:transition>
  <p:hf hdr="0" ftr="0" dt="0"/>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691547632"/>
      </p:ext>
    </p:extLst>
  </p:cSld>
  <p:clrMapOvr>
    <a:masterClrMapping/>
  </p:clrMapOvr>
  <p:transition>
    <p:fade/>
  </p:transition>
  <p:hf hdr="0" ftr="0" dt="0"/>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95448"/>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37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2696628"/>
      </p:ext>
    </p:extLst>
  </p:cSld>
  <p:clrMapOvr>
    <a:masterClrMapping/>
  </p:clrMapOvr>
  <p:transition>
    <p:fade/>
  </p:transition>
  <p:hf hdr="0" ftr="0" dt="0"/>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92608464"/>
      </p:ext>
    </p:extLst>
  </p:cSld>
  <p:clrMapOvr>
    <a:masterClrMapping/>
  </p:clrMapOvr>
  <p:transition>
    <p:fade/>
  </p:transition>
  <p:hf hdr="0" ftr="0" dt="0"/>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590059"/>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450145590"/>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228057"/>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014876855"/>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60021256"/>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68976553"/>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96043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42651665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2155993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156732915"/>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430497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196823046"/>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35015743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637122"/>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149406"/>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574055"/>
      </p:ext>
    </p:extLst>
  </p:cSld>
  <p:clrMapOvr>
    <a:masterClrMapping/>
  </p:clrMapOvr>
  <p:transition>
    <p:fade/>
  </p:transition>
  <p:hf hdr="0" ftr="0" dt="0"/>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12577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010894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970797"/>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2267742"/>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90972"/>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838479"/>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461185"/>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4431058"/>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977158491"/>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837142196"/>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86345635"/>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12571137"/>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90270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882791"/>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01636499"/>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87094560"/>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1808"/>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9163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553070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3900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268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183416174"/>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366193"/>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65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89019"/>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118507255"/>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492168325"/>
      </p:ext>
    </p:extLst>
  </p:cSld>
  <p:clrMapOvr>
    <a:masterClrMapping/>
  </p:clrMapOvr>
  <p:transition spd="slow">
    <p:push/>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0602203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425076313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9255574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7406548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55438156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63796717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50873450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3193388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23698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57196736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07660011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197521"/>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962767"/>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927982626"/>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185838771"/>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90517788"/>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27530407"/>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530561"/>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343307288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96636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28696265"/>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96479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04787644"/>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662275552"/>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121773295"/>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771698575"/>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74061248"/>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57454778"/>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062145700"/>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7095322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670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339337374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53070907"/>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71855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8094"/>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4054670"/>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661475"/>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656168"/>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6369770"/>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667747"/>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3042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ALT2">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3699899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0992410"/>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16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258780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2357396"/>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69549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728363"/>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76715"/>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1925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26041"/>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4219"/>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1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5516848"/>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238283"/>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460940950"/>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4157304"/>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15-01-2017</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11358042"/>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532144"/>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82162"/>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65228000"/>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69478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078051"/>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2240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611979"/>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066842"/>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434625"/>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88960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992434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2835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97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85961805"/>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0868640"/>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92404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91482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1046272810"/>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0805572"/>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1629423684"/>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85532711"/>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43764697"/>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333333"/>
              </a:solidFill>
              <a:latin typeface="Segoe UI"/>
              <a:ea typeface="+mn-ea"/>
            </a:endParaRPr>
          </a:p>
        </p:txBody>
      </p:sp>
    </p:spTree>
    <p:extLst>
      <p:ext uri="{BB962C8B-B14F-4D97-AF65-F5344CB8AC3E}">
        <p14:creationId xmlns:p14="http://schemas.microsoft.com/office/powerpoint/2010/main" val="3640139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39548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415741"/>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418741"/>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55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72753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74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85447188"/>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514765"/>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463864515"/>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207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06799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9070035"/>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91656683"/>
      </p:ext>
    </p:extLst>
  </p:cSld>
  <p:clrMapOvr>
    <a:masterClrMapping/>
  </p:clrMapOvr>
  <p:transition spd="med">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2396786"/>
      </p:ext>
    </p:extLst>
  </p:cSld>
  <p:clrMapOvr>
    <a:masterClrMapping/>
  </p:clrMapOvr>
  <p:transition spd="slow"/>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825659"/>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6722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5037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659152"/>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585987"/>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4136411"/>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0" y="442983"/>
            <a:ext cx="11655078" cy="641086"/>
          </a:xfrm>
        </p:spPr>
        <p:txBody>
          <a:bodyPr/>
          <a:lstStyle/>
          <a:p>
            <a:pPr algn="ctr"/>
            <a:r>
              <a:rPr lang="en-US" dirty="0">
                <a:solidFill>
                  <a:srgbClr val="00B0F0"/>
                </a:solidFill>
              </a:rPr>
              <a:t>Visual Studio Online</a:t>
            </a: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5054"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693"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2" y="1666671"/>
            <a:ext cx="2467200" cy="310480"/>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5"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1"/>
            <a:ext cx="2048438" cy="379355"/>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5526"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189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7"/>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4"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8" y="6136987"/>
            <a:ext cx="3288931" cy="661365"/>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0"/>
            <a:ext cx="1914585" cy="1183929"/>
          </a:xfrm>
          <a:prstGeom prst="rect">
            <a:avLst/>
          </a:prstGeom>
        </p:spPr>
      </p:pic>
      <p:sp>
        <p:nvSpPr>
          <p:cNvPr id="63" name="Rounded Rectangle 62"/>
          <p:cNvSpPr/>
          <p:nvPr userDrawn="1"/>
        </p:nvSpPr>
        <p:spPr>
          <a:xfrm>
            <a:off x="9120388"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60116" y="4280217"/>
            <a:ext cx="1123428" cy="615609"/>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70129" y="2490819"/>
            <a:ext cx="784424"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6" y="2332080"/>
            <a:ext cx="984954" cy="983152"/>
          </a:xfrm>
          <a:prstGeom prst="rect">
            <a:avLst/>
          </a:prstGeom>
        </p:spPr>
      </p:pic>
      <p:pic>
        <p:nvPicPr>
          <p:cNvPr id="28" name="Picture 27"/>
          <p:cNvPicPr>
            <a:picLocks noChangeAspect="1"/>
          </p:cNvPicPr>
          <p:nvPr userDrawn="1"/>
        </p:nvPicPr>
        <p:blipFill>
          <a:blip r:embed="rId9"/>
          <a:stretch>
            <a:fillRect/>
          </a:stretch>
        </p:blipFill>
        <p:spPr>
          <a:xfrm>
            <a:off x="1140505" y="5174412"/>
            <a:ext cx="2747809" cy="1772843"/>
          </a:xfrm>
          <a:prstGeom prst="rect">
            <a:avLst/>
          </a:prstGeom>
        </p:spPr>
      </p:pic>
    </p:spTree>
    <p:extLst>
      <p:ext uri="{BB962C8B-B14F-4D97-AF65-F5344CB8AC3E}">
        <p14:creationId xmlns:p14="http://schemas.microsoft.com/office/powerpoint/2010/main" val="1894703473"/>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71087929"/>
      </p:ext>
    </p:extLst>
  </p:cSld>
  <p:clrMapOvr>
    <a:masterClrMapping/>
  </p:clrMapOvr>
  <p:transition spd="slow"/>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438036"/>
      </p:ext>
    </p:extLst>
  </p:cSld>
  <p:clrMapOvr>
    <a:masterClrMapping/>
  </p:clrMapOvr>
  <p:transition spd="slow"/>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21360600"/>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9698569"/>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9474501"/>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593745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701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678024281"/>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58721"/>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17182"/>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014887"/>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47534"/>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332511"/>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651687"/>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862120"/>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3314638"/>
      </p:ext>
    </p:extLst>
  </p:cSld>
  <p:clrMapOvr>
    <a:masterClrMapping/>
  </p:clrMapOvr>
  <p:transition>
    <p:fade/>
  </p:transition>
  <p:hf hdr="0" ftr="0" dt="0"/>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90413825"/>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939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91730166"/>
      </p:ext>
    </p:extLst>
  </p:cSld>
  <p:clrMapOvr>
    <a:masterClrMapping/>
  </p:clrMapOvr>
  <p:transition>
    <p:fade/>
  </p:transition>
  <p:hf hdr="0" ftr="0" dt="0"/>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6288577"/>
      </p:ext>
    </p:extLst>
  </p:cSld>
  <p:clrMapOvr>
    <a:masterClrMapping/>
  </p:clrMapOvr>
  <p:transition>
    <p:fade/>
  </p:transition>
  <p:hf hdr="0" ftr="0" dt="0"/>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1683122"/>
      </p:ext>
    </p:extLst>
  </p:cSld>
  <p:clrMapOvr>
    <a:masterClrMapping/>
  </p:clrMapOvr>
  <p:transition>
    <p:fade/>
  </p:transition>
  <p:hf hdr="0" ftr="0" dt="0"/>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50621417"/>
      </p:ext>
    </p:extLst>
  </p:cSld>
  <p:clrMapOvr>
    <a:masterClrMapping/>
  </p:clrMapOvr>
  <p:transition>
    <p:fade/>
  </p:transition>
  <p:hf hdr="0" ftr="0" dt="0"/>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7286575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40614880"/>
      </p:ext>
    </p:extLst>
  </p:cSld>
  <p:clrMapOvr>
    <a:masterClrMapping/>
  </p:clrMapOvr>
  <p:transition>
    <p:fade/>
  </p:transition>
  <p:hf hdr="0" ftr="0" dt="0"/>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95631775"/>
      </p:ext>
    </p:extLst>
  </p:cSld>
  <p:clrMapOvr>
    <a:masterClrMapping/>
  </p:clrMapOvr>
  <p:transition>
    <p:fade/>
  </p:transition>
  <p:hf hdr="0" ftr="0" dt="0"/>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267508"/>
      </p:ext>
    </p:extLst>
  </p:cSld>
  <p:clrMapOvr>
    <a:masterClrMapping/>
  </p:clrMapOvr>
  <p:transition>
    <p:fade/>
  </p:transition>
  <p:hf hdr="0" ftr="0" dt="0"/>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959915670"/>
      </p:ext>
    </p:extLst>
  </p:cSld>
  <p:clrMapOvr>
    <a:masterClrMapping/>
  </p:clrMapOvr>
  <p:transition>
    <p:fade/>
  </p:transition>
  <p:hf hdr="0" ftr="0" dt="0"/>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7554093"/>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96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1302988"/>
      </p:ext>
    </p:extLst>
  </p:cSld>
  <p:clrMapOvr>
    <a:masterClrMapping/>
  </p:clrMapOvr>
  <p:transition>
    <p:fade/>
  </p:transition>
  <p:hf hdr="0" ftr="0" dt="0"/>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268593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87963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3038608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816854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98303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669132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57645974"/>
      </p:ext>
    </p:extLst>
  </p:cSld>
  <p:clrMapOvr>
    <a:masterClrMapping/>
  </p:clrMapOvr>
  <p:transition>
    <p:fade/>
  </p:transition>
  <p:hf hdr="0" ftr="0" dt="0"/>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238160509"/>
      </p:ext>
    </p:extLst>
  </p:cSld>
  <p:clrMapOvr>
    <a:masterClrMapping/>
  </p:clrMapOvr>
  <p:transition>
    <p:fade/>
  </p:transition>
  <p:hf hdr="0" ftr="0" dt="0"/>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48540931"/>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007060"/>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215508"/>
      </p:ext>
    </p:extLst>
  </p:cSld>
  <p:clrMapOvr>
    <a:masterClrMapping/>
  </p:clrMapOvr>
  <p:transition>
    <p:fade/>
  </p:transition>
  <p:hf hdr="0" ftr="0" dt="0"/>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011641710"/>
      </p:ext>
    </p:extLst>
  </p:cSld>
  <p:clrMapOvr>
    <a:masterClrMapping/>
  </p:clrMapOvr>
  <p:transition>
    <p:fade/>
  </p:transition>
  <p:hf hdr="0" ftr="0" dt="0"/>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2306773"/>
      </p:ext>
    </p:extLst>
  </p:cSld>
  <p:clrMapOvr>
    <a:masterClrMapping/>
  </p:clrMapOvr>
  <p:transition>
    <p:fade/>
  </p:transition>
  <p:hf hdr="0" ftr="0" dt="0"/>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71573"/>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10735390"/>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768797"/>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444850222"/>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23300492"/>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7285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6226111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ALT3">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08137800"/>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50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35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8291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327589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1229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18915"/>
      </p:ext>
    </p:extLst>
  </p:cSld>
  <p:clrMapOvr>
    <a:masterClrMapping/>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6211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1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1232207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31188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18"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4"/>
          </p:nvPr>
        </p:nvSpPr>
        <p:spPr>
          <a:xfrm>
            <a:off x="6243286"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194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58568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5808673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618881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4330568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0996128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21137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730310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229346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2408392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8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22"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p:nvPr>
        </p:nvSpPr>
        <p:spPr>
          <a:xfrm>
            <a:off x="4376213"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1"/>
          <p:cNvSpPr>
            <a:spLocks noGrp="1"/>
          </p:cNvSpPr>
          <p:nvPr>
            <p:ph sz="quarter" idx="17"/>
          </p:nvPr>
        </p:nvSpPr>
        <p:spPr>
          <a:xfrm>
            <a:off x="8153404"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5710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48546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174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31446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7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38737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3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1481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2384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4927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_Option 2">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39752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4" name="Footer Placeholder 3"/>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5" name="Slide Number Placeholder 4"/>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590139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p:cNvSpPr>
            <a:spLocks noGrp="1"/>
          </p:cNvSpPr>
          <p:nvPr>
            <p:ph type="body" sz="quarter" idx="10"/>
          </p:nvPr>
        </p:nvSpPr>
        <p:spPr>
          <a:xfrm>
            <a:off x="5132933" y="3271521"/>
            <a:ext cx="6223986" cy="944224"/>
          </a:xfrm>
        </p:spPr>
        <p:txBody>
          <a:bodyPr/>
          <a:lstStyle>
            <a:lvl1pPr marL="3174"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4" indent="0">
              <a:spcBef>
                <a:spcPts val="0"/>
              </a:spcBef>
              <a:buSzPct val="80000"/>
              <a:buFont typeface="Arial" pitchFamily="34" charset="0"/>
              <a:buNone/>
              <a:defRPr sz="2000" spc="-50" baseline="0">
                <a:solidFill>
                  <a:schemeClr val="bg1"/>
                </a:solidFill>
              </a:defRPr>
            </a:lvl2pPr>
            <a:lvl3pPr marL="1258646" indent="-403147">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748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endParaRPr lang="en-US" sz="1500" dirty="0"/>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500" dirty="0"/>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Tree>
    <p:extLst>
      <p:ext uri="{BB962C8B-B14F-4D97-AF65-F5344CB8AC3E}">
        <p14:creationId xmlns:p14="http://schemas.microsoft.com/office/powerpoint/2010/main" val="4358826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grpSp>
    </p:spTree>
    <p:extLst>
      <p:ext uri="{BB962C8B-B14F-4D97-AF65-F5344CB8AC3E}">
        <p14:creationId xmlns:p14="http://schemas.microsoft.com/office/powerpoint/2010/main" val="14274783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23170666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724856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6162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Tree>
    <p:extLst>
      <p:ext uri="{BB962C8B-B14F-4D97-AF65-F5344CB8AC3E}">
        <p14:creationId xmlns:p14="http://schemas.microsoft.com/office/powerpoint/2010/main" val="34907794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lor 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solidFill>
                <a:latin typeface="Segoe"/>
              </a:rPr>
              <a:pPr/>
              <a:t>‹#›</a:t>
            </a:fld>
            <a:endParaRPr lang="en-US" sz="1000" dirty="0">
              <a:solidFill>
                <a:schemeClr val="bg1"/>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33869423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lor BG 2">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solidFill>
                <a:latin typeface="Segoe"/>
              </a:rPr>
              <a:pPr/>
              <a:t>‹#›</a:t>
            </a:fld>
            <a:endParaRPr lang="en-US" sz="1000" dirty="0">
              <a:solidFill>
                <a:srgbClr val="FFFFFF"/>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9321235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609779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image" Target="../media/image6.png"/><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theme" Target="../theme/theme1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image" Target="../media/image8.png"/><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theme" Target="../theme/theme11.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image" Target="../media/image8.png"/><Relationship Id="rId3" Type="http://schemas.openxmlformats.org/officeDocument/2006/relationships/slideLayout" Target="../slideLayouts/slideLayout252.xml"/><Relationship Id="rId21" Type="http://schemas.openxmlformats.org/officeDocument/2006/relationships/slideLayout" Target="../slideLayouts/slideLayout270.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theme" Target="../theme/theme14.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1.xml"/><Relationship Id="rId13" Type="http://schemas.openxmlformats.org/officeDocument/2006/relationships/slideLayout" Target="../slideLayouts/slideLayout286.xml"/><Relationship Id="rId18" Type="http://schemas.openxmlformats.org/officeDocument/2006/relationships/slideLayout" Target="../slideLayouts/slideLayout291.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slideLayout" Target="../slideLayouts/slideLayout285.xml"/><Relationship Id="rId17" Type="http://schemas.openxmlformats.org/officeDocument/2006/relationships/slideLayout" Target="../slideLayouts/slideLayout290.xml"/><Relationship Id="rId2" Type="http://schemas.openxmlformats.org/officeDocument/2006/relationships/slideLayout" Target="../slideLayouts/slideLayout275.xml"/><Relationship Id="rId16" Type="http://schemas.openxmlformats.org/officeDocument/2006/relationships/slideLayout" Target="../slideLayouts/slideLayout289.xml"/><Relationship Id="rId20" Type="http://schemas.openxmlformats.org/officeDocument/2006/relationships/image" Target="../media/image6.png"/><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5" Type="http://schemas.openxmlformats.org/officeDocument/2006/relationships/slideLayout" Target="../slideLayouts/slideLayout288.xml"/><Relationship Id="rId10" Type="http://schemas.openxmlformats.org/officeDocument/2006/relationships/slideLayout" Target="../slideLayouts/slideLayout283.xml"/><Relationship Id="rId19" Type="http://schemas.openxmlformats.org/officeDocument/2006/relationships/theme" Target="../theme/theme15.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slideLayout" Target="../slideLayouts/slideLayout28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image" Target="../media/image6.png"/><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theme" Target="../theme/theme16.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3" Type="http://schemas.openxmlformats.org/officeDocument/2006/relationships/slideLayout" Target="../slideLayouts/slideLayout312.xml"/><Relationship Id="rId21" Type="http://schemas.openxmlformats.org/officeDocument/2006/relationships/image" Target="../media/image26.png"/><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theme" Target="../theme/theme17.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image" Target="../media/image27.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slideLayout" Target="../slideLayouts/slideLayout354.xml"/><Relationship Id="rId39" Type="http://schemas.openxmlformats.org/officeDocument/2006/relationships/slideLayout" Target="../slideLayouts/slideLayout367.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34" Type="http://schemas.openxmlformats.org/officeDocument/2006/relationships/slideLayout" Target="../slideLayouts/slideLayout362.xml"/><Relationship Id="rId42" Type="http://schemas.openxmlformats.org/officeDocument/2006/relationships/slideLayout" Target="../slideLayouts/slideLayout370.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33" Type="http://schemas.openxmlformats.org/officeDocument/2006/relationships/slideLayout" Target="../slideLayouts/slideLayout361.xml"/><Relationship Id="rId38" Type="http://schemas.openxmlformats.org/officeDocument/2006/relationships/slideLayout" Target="../slideLayouts/slideLayout366.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29" Type="http://schemas.openxmlformats.org/officeDocument/2006/relationships/slideLayout" Target="../slideLayouts/slideLayout357.xml"/><Relationship Id="rId41" Type="http://schemas.openxmlformats.org/officeDocument/2006/relationships/slideLayout" Target="../slideLayouts/slideLayout369.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32" Type="http://schemas.openxmlformats.org/officeDocument/2006/relationships/slideLayout" Target="../slideLayouts/slideLayout360.xml"/><Relationship Id="rId37" Type="http://schemas.openxmlformats.org/officeDocument/2006/relationships/slideLayout" Target="../slideLayouts/slideLayout365.xml"/><Relationship Id="rId40" Type="http://schemas.openxmlformats.org/officeDocument/2006/relationships/slideLayout" Target="../slideLayouts/slideLayout368.xml"/><Relationship Id="rId45" Type="http://schemas.openxmlformats.org/officeDocument/2006/relationships/image" Target="../media/image29.png"/><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28" Type="http://schemas.openxmlformats.org/officeDocument/2006/relationships/slideLayout" Target="../slideLayouts/slideLayout356.xml"/><Relationship Id="rId36" Type="http://schemas.openxmlformats.org/officeDocument/2006/relationships/slideLayout" Target="../slideLayouts/slideLayout364.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31" Type="http://schemas.openxmlformats.org/officeDocument/2006/relationships/slideLayout" Target="../slideLayouts/slideLayout359.xml"/><Relationship Id="rId44" Type="http://schemas.openxmlformats.org/officeDocument/2006/relationships/image" Target="../media/image28.png"/><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 Id="rId27" Type="http://schemas.openxmlformats.org/officeDocument/2006/relationships/slideLayout" Target="../slideLayouts/slideLayout355.xml"/><Relationship Id="rId30" Type="http://schemas.openxmlformats.org/officeDocument/2006/relationships/slideLayout" Target="../slideLayouts/slideLayout358.xml"/><Relationship Id="rId35" Type="http://schemas.openxmlformats.org/officeDocument/2006/relationships/slideLayout" Target="../slideLayouts/slideLayout363.xml"/><Relationship Id="rId43"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8.xml"/><Relationship Id="rId13" Type="http://schemas.openxmlformats.org/officeDocument/2006/relationships/slideLayout" Target="../slideLayouts/slideLayout383.xml"/><Relationship Id="rId18" Type="http://schemas.openxmlformats.org/officeDocument/2006/relationships/slideLayout" Target="../slideLayouts/slideLayout388.xml"/><Relationship Id="rId26" Type="http://schemas.openxmlformats.org/officeDocument/2006/relationships/slideLayout" Target="../slideLayouts/slideLayout396.xml"/><Relationship Id="rId3" Type="http://schemas.openxmlformats.org/officeDocument/2006/relationships/slideLayout" Target="../slideLayouts/slideLayout373.xml"/><Relationship Id="rId21" Type="http://schemas.openxmlformats.org/officeDocument/2006/relationships/slideLayout" Target="../slideLayouts/slideLayout391.xml"/><Relationship Id="rId7" Type="http://schemas.openxmlformats.org/officeDocument/2006/relationships/slideLayout" Target="../slideLayouts/slideLayout377.xml"/><Relationship Id="rId12" Type="http://schemas.openxmlformats.org/officeDocument/2006/relationships/slideLayout" Target="../slideLayouts/slideLayout382.xml"/><Relationship Id="rId17" Type="http://schemas.openxmlformats.org/officeDocument/2006/relationships/slideLayout" Target="../slideLayouts/slideLayout387.xml"/><Relationship Id="rId25" Type="http://schemas.openxmlformats.org/officeDocument/2006/relationships/slideLayout" Target="../slideLayouts/slideLayout395.xml"/><Relationship Id="rId2" Type="http://schemas.openxmlformats.org/officeDocument/2006/relationships/slideLayout" Target="../slideLayouts/slideLayout372.xml"/><Relationship Id="rId16" Type="http://schemas.openxmlformats.org/officeDocument/2006/relationships/slideLayout" Target="../slideLayouts/slideLayout386.xml"/><Relationship Id="rId20" Type="http://schemas.openxmlformats.org/officeDocument/2006/relationships/slideLayout" Target="../slideLayouts/slideLayout390.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24" Type="http://schemas.openxmlformats.org/officeDocument/2006/relationships/slideLayout" Target="../slideLayouts/slideLayout394.xml"/><Relationship Id="rId5" Type="http://schemas.openxmlformats.org/officeDocument/2006/relationships/slideLayout" Target="../slideLayouts/slideLayout375.xml"/><Relationship Id="rId15" Type="http://schemas.openxmlformats.org/officeDocument/2006/relationships/slideLayout" Target="../slideLayouts/slideLayout385.xml"/><Relationship Id="rId23" Type="http://schemas.openxmlformats.org/officeDocument/2006/relationships/slideLayout" Target="../slideLayouts/slideLayout393.xml"/><Relationship Id="rId10" Type="http://schemas.openxmlformats.org/officeDocument/2006/relationships/slideLayout" Target="../slideLayouts/slideLayout380.xml"/><Relationship Id="rId19" Type="http://schemas.openxmlformats.org/officeDocument/2006/relationships/slideLayout" Target="../slideLayouts/slideLayout389.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slideLayout" Target="../slideLayouts/slideLayout384.xml"/><Relationship Id="rId22" Type="http://schemas.openxmlformats.org/officeDocument/2006/relationships/slideLayout" Target="../slideLayouts/slideLayout392.xml"/><Relationship Id="rId27"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slideLayout" Target="../slideLayouts/slideLayout435.xml"/><Relationship Id="rId3" Type="http://schemas.openxmlformats.org/officeDocument/2006/relationships/slideLayout" Target="../slideLayouts/slideLayout399.xml"/><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42" Type="http://schemas.openxmlformats.org/officeDocument/2006/relationships/theme" Target="../theme/theme2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41" Type="http://schemas.openxmlformats.org/officeDocument/2006/relationships/slideLayout" Target="../slideLayouts/slideLayout437.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4" Type="http://schemas.openxmlformats.org/officeDocument/2006/relationships/image" Target="../media/image29.png"/><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image" Target="../media/image28.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45.xml"/><Relationship Id="rId13" Type="http://schemas.openxmlformats.org/officeDocument/2006/relationships/slideLayout" Target="../slideLayouts/slideLayout450.xml"/><Relationship Id="rId18" Type="http://schemas.openxmlformats.org/officeDocument/2006/relationships/slideLayout" Target="../slideLayouts/slideLayout455.xml"/><Relationship Id="rId26" Type="http://schemas.openxmlformats.org/officeDocument/2006/relationships/image" Target="../media/image8.png"/><Relationship Id="rId3" Type="http://schemas.openxmlformats.org/officeDocument/2006/relationships/slideLayout" Target="../slideLayouts/slideLayout440.xml"/><Relationship Id="rId21" Type="http://schemas.openxmlformats.org/officeDocument/2006/relationships/slideLayout" Target="../slideLayouts/slideLayout458.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17" Type="http://schemas.openxmlformats.org/officeDocument/2006/relationships/slideLayout" Target="../slideLayouts/slideLayout454.xml"/><Relationship Id="rId25" Type="http://schemas.openxmlformats.org/officeDocument/2006/relationships/theme" Target="../theme/theme21.xml"/><Relationship Id="rId2" Type="http://schemas.openxmlformats.org/officeDocument/2006/relationships/slideLayout" Target="../slideLayouts/slideLayout439.xml"/><Relationship Id="rId16" Type="http://schemas.openxmlformats.org/officeDocument/2006/relationships/slideLayout" Target="../slideLayouts/slideLayout453.xml"/><Relationship Id="rId20" Type="http://schemas.openxmlformats.org/officeDocument/2006/relationships/slideLayout" Target="../slideLayouts/slideLayout457.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24" Type="http://schemas.openxmlformats.org/officeDocument/2006/relationships/slideLayout" Target="../slideLayouts/slideLayout461.xml"/><Relationship Id="rId5" Type="http://schemas.openxmlformats.org/officeDocument/2006/relationships/slideLayout" Target="../slideLayouts/slideLayout442.xml"/><Relationship Id="rId15" Type="http://schemas.openxmlformats.org/officeDocument/2006/relationships/slideLayout" Target="../slideLayouts/slideLayout452.xml"/><Relationship Id="rId23" Type="http://schemas.openxmlformats.org/officeDocument/2006/relationships/slideLayout" Target="../slideLayouts/slideLayout460.xml"/><Relationship Id="rId10" Type="http://schemas.openxmlformats.org/officeDocument/2006/relationships/slideLayout" Target="../slideLayouts/slideLayout447.xml"/><Relationship Id="rId19" Type="http://schemas.openxmlformats.org/officeDocument/2006/relationships/slideLayout" Target="../slideLayouts/slideLayout456.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 Id="rId22" Type="http://schemas.openxmlformats.org/officeDocument/2006/relationships/slideLayout" Target="../slideLayouts/slideLayout45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69.xml"/><Relationship Id="rId13" Type="http://schemas.openxmlformats.org/officeDocument/2006/relationships/slideLayout" Target="../slideLayouts/slideLayout474.xml"/><Relationship Id="rId18" Type="http://schemas.openxmlformats.org/officeDocument/2006/relationships/slideLayout" Target="../slideLayouts/slideLayout479.xml"/><Relationship Id="rId26" Type="http://schemas.openxmlformats.org/officeDocument/2006/relationships/slideLayout" Target="../slideLayouts/slideLayout487.xml"/><Relationship Id="rId3" Type="http://schemas.openxmlformats.org/officeDocument/2006/relationships/slideLayout" Target="../slideLayouts/slideLayout464.xml"/><Relationship Id="rId21" Type="http://schemas.openxmlformats.org/officeDocument/2006/relationships/slideLayout" Target="../slideLayouts/slideLayout482.xml"/><Relationship Id="rId7" Type="http://schemas.openxmlformats.org/officeDocument/2006/relationships/slideLayout" Target="../slideLayouts/slideLayout468.xml"/><Relationship Id="rId12" Type="http://schemas.openxmlformats.org/officeDocument/2006/relationships/slideLayout" Target="../slideLayouts/slideLayout473.xml"/><Relationship Id="rId17" Type="http://schemas.openxmlformats.org/officeDocument/2006/relationships/slideLayout" Target="../slideLayouts/slideLayout478.xml"/><Relationship Id="rId25" Type="http://schemas.openxmlformats.org/officeDocument/2006/relationships/slideLayout" Target="../slideLayouts/slideLayout486.xml"/><Relationship Id="rId2" Type="http://schemas.openxmlformats.org/officeDocument/2006/relationships/slideLayout" Target="../slideLayouts/slideLayout463.xml"/><Relationship Id="rId16" Type="http://schemas.openxmlformats.org/officeDocument/2006/relationships/slideLayout" Target="../slideLayouts/slideLayout477.xml"/><Relationship Id="rId20" Type="http://schemas.openxmlformats.org/officeDocument/2006/relationships/slideLayout" Target="../slideLayouts/slideLayout481.xml"/><Relationship Id="rId29" Type="http://schemas.openxmlformats.org/officeDocument/2006/relationships/slideLayout" Target="../slideLayouts/slideLayout490.xml"/><Relationship Id="rId1" Type="http://schemas.openxmlformats.org/officeDocument/2006/relationships/slideLayout" Target="../slideLayouts/slideLayout462.xml"/><Relationship Id="rId6" Type="http://schemas.openxmlformats.org/officeDocument/2006/relationships/slideLayout" Target="../slideLayouts/slideLayout467.xml"/><Relationship Id="rId11" Type="http://schemas.openxmlformats.org/officeDocument/2006/relationships/slideLayout" Target="../slideLayouts/slideLayout472.xml"/><Relationship Id="rId24" Type="http://schemas.openxmlformats.org/officeDocument/2006/relationships/slideLayout" Target="../slideLayouts/slideLayout485.xml"/><Relationship Id="rId32" Type="http://schemas.openxmlformats.org/officeDocument/2006/relationships/image" Target="../media/image8.png"/><Relationship Id="rId5" Type="http://schemas.openxmlformats.org/officeDocument/2006/relationships/slideLayout" Target="../slideLayouts/slideLayout466.xml"/><Relationship Id="rId15" Type="http://schemas.openxmlformats.org/officeDocument/2006/relationships/slideLayout" Target="../slideLayouts/slideLayout476.xml"/><Relationship Id="rId23" Type="http://schemas.openxmlformats.org/officeDocument/2006/relationships/slideLayout" Target="../slideLayouts/slideLayout484.xml"/><Relationship Id="rId28" Type="http://schemas.openxmlformats.org/officeDocument/2006/relationships/slideLayout" Target="../slideLayouts/slideLayout489.xml"/><Relationship Id="rId10" Type="http://schemas.openxmlformats.org/officeDocument/2006/relationships/slideLayout" Target="../slideLayouts/slideLayout471.xml"/><Relationship Id="rId19" Type="http://schemas.openxmlformats.org/officeDocument/2006/relationships/slideLayout" Target="../slideLayouts/slideLayout480.xml"/><Relationship Id="rId31" Type="http://schemas.openxmlformats.org/officeDocument/2006/relationships/theme" Target="../theme/theme22.xml"/><Relationship Id="rId4" Type="http://schemas.openxmlformats.org/officeDocument/2006/relationships/slideLayout" Target="../slideLayouts/slideLayout465.xml"/><Relationship Id="rId9" Type="http://schemas.openxmlformats.org/officeDocument/2006/relationships/slideLayout" Target="../slideLayouts/slideLayout470.xml"/><Relationship Id="rId14" Type="http://schemas.openxmlformats.org/officeDocument/2006/relationships/slideLayout" Target="../slideLayouts/slideLayout475.xml"/><Relationship Id="rId22" Type="http://schemas.openxmlformats.org/officeDocument/2006/relationships/slideLayout" Target="../slideLayouts/slideLayout483.xml"/><Relationship Id="rId27" Type="http://schemas.openxmlformats.org/officeDocument/2006/relationships/slideLayout" Target="../slideLayouts/slideLayout488.xml"/><Relationship Id="rId30" Type="http://schemas.openxmlformats.org/officeDocument/2006/relationships/slideLayout" Target="../slideLayouts/slideLayout491.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9.xml"/><Relationship Id="rId13" Type="http://schemas.openxmlformats.org/officeDocument/2006/relationships/slideLayout" Target="../slideLayouts/slideLayout504.xml"/><Relationship Id="rId18" Type="http://schemas.openxmlformats.org/officeDocument/2006/relationships/slideLayout" Target="../slideLayouts/slideLayout509.xml"/><Relationship Id="rId26" Type="http://schemas.openxmlformats.org/officeDocument/2006/relationships/image" Target="../media/image8.png"/><Relationship Id="rId3" Type="http://schemas.openxmlformats.org/officeDocument/2006/relationships/slideLayout" Target="../slideLayouts/slideLayout494.xml"/><Relationship Id="rId21" Type="http://schemas.openxmlformats.org/officeDocument/2006/relationships/slideLayout" Target="../slideLayouts/slideLayout512.xml"/><Relationship Id="rId7" Type="http://schemas.openxmlformats.org/officeDocument/2006/relationships/slideLayout" Target="../slideLayouts/slideLayout498.xml"/><Relationship Id="rId12" Type="http://schemas.openxmlformats.org/officeDocument/2006/relationships/slideLayout" Target="../slideLayouts/slideLayout503.xml"/><Relationship Id="rId17" Type="http://schemas.openxmlformats.org/officeDocument/2006/relationships/slideLayout" Target="../slideLayouts/slideLayout508.xml"/><Relationship Id="rId25" Type="http://schemas.openxmlformats.org/officeDocument/2006/relationships/theme" Target="../theme/theme23.xml"/><Relationship Id="rId2" Type="http://schemas.openxmlformats.org/officeDocument/2006/relationships/slideLayout" Target="../slideLayouts/slideLayout493.xml"/><Relationship Id="rId16" Type="http://schemas.openxmlformats.org/officeDocument/2006/relationships/slideLayout" Target="../slideLayouts/slideLayout507.xml"/><Relationship Id="rId20" Type="http://schemas.openxmlformats.org/officeDocument/2006/relationships/slideLayout" Target="../slideLayouts/slideLayout511.xml"/><Relationship Id="rId1" Type="http://schemas.openxmlformats.org/officeDocument/2006/relationships/slideLayout" Target="../slideLayouts/slideLayout492.xml"/><Relationship Id="rId6" Type="http://schemas.openxmlformats.org/officeDocument/2006/relationships/slideLayout" Target="../slideLayouts/slideLayout497.xml"/><Relationship Id="rId11" Type="http://schemas.openxmlformats.org/officeDocument/2006/relationships/slideLayout" Target="../slideLayouts/slideLayout502.xml"/><Relationship Id="rId24" Type="http://schemas.openxmlformats.org/officeDocument/2006/relationships/slideLayout" Target="../slideLayouts/slideLayout515.xml"/><Relationship Id="rId5" Type="http://schemas.openxmlformats.org/officeDocument/2006/relationships/slideLayout" Target="../slideLayouts/slideLayout496.xml"/><Relationship Id="rId15" Type="http://schemas.openxmlformats.org/officeDocument/2006/relationships/slideLayout" Target="../slideLayouts/slideLayout506.xml"/><Relationship Id="rId23" Type="http://schemas.openxmlformats.org/officeDocument/2006/relationships/slideLayout" Target="../slideLayouts/slideLayout514.xml"/><Relationship Id="rId10" Type="http://schemas.openxmlformats.org/officeDocument/2006/relationships/slideLayout" Target="../slideLayouts/slideLayout501.xml"/><Relationship Id="rId19" Type="http://schemas.openxmlformats.org/officeDocument/2006/relationships/slideLayout" Target="../slideLayouts/slideLayout510.xml"/><Relationship Id="rId4" Type="http://schemas.openxmlformats.org/officeDocument/2006/relationships/slideLayout" Target="../slideLayouts/slideLayout495.xml"/><Relationship Id="rId9" Type="http://schemas.openxmlformats.org/officeDocument/2006/relationships/slideLayout" Target="../slideLayouts/slideLayout500.xml"/><Relationship Id="rId14" Type="http://schemas.openxmlformats.org/officeDocument/2006/relationships/slideLayout" Target="../slideLayouts/slideLayout505.xml"/><Relationship Id="rId22" Type="http://schemas.openxmlformats.org/officeDocument/2006/relationships/slideLayout" Target="../slideLayouts/slideLayout51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23.xml"/><Relationship Id="rId13" Type="http://schemas.openxmlformats.org/officeDocument/2006/relationships/slideLayout" Target="../slideLayouts/slideLayout528.xml"/><Relationship Id="rId18" Type="http://schemas.openxmlformats.org/officeDocument/2006/relationships/slideLayout" Target="../slideLayouts/slideLayout533.xml"/><Relationship Id="rId26" Type="http://schemas.openxmlformats.org/officeDocument/2006/relationships/slideLayout" Target="../slideLayouts/slideLayout541.xml"/><Relationship Id="rId3" Type="http://schemas.openxmlformats.org/officeDocument/2006/relationships/slideLayout" Target="../slideLayouts/slideLayout518.xml"/><Relationship Id="rId21" Type="http://schemas.openxmlformats.org/officeDocument/2006/relationships/slideLayout" Target="../slideLayouts/slideLayout536.xml"/><Relationship Id="rId7" Type="http://schemas.openxmlformats.org/officeDocument/2006/relationships/slideLayout" Target="../slideLayouts/slideLayout522.xml"/><Relationship Id="rId12" Type="http://schemas.openxmlformats.org/officeDocument/2006/relationships/slideLayout" Target="../slideLayouts/slideLayout527.xml"/><Relationship Id="rId17" Type="http://schemas.openxmlformats.org/officeDocument/2006/relationships/slideLayout" Target="../slideLayouts/slideLayout532.xml"/><Relationship Id="rId25" Type="http://schemas.openxmlformats.org/officeDocument/2006/relationships/slideLayout" Target="../slideLayouts/slideLayout540.xml"/><Relationship Id="rId2" Type="http://schemas.openxmlformats.org/officeDocument/2006/relationships/slideLayout" Target="../slideLayouts/slideLayout517.xml"/><Relationship Id="rId16" Type="http://schemas.openxmlformats.org/officeDocument/2006/relationships/slideLayout" Target="../slideLayouts/slideLayout531.xml"/><Relationship Id="rId20" Type="http://schemas.openxmlformats.org/officeDocument/2006/relationships/slideLayout" Target="../slideLayouts/slideLayout535.xml"/><Relationship Id="rId29" Type="http://schemas.openxmlformats.org/officeDocument/2006/relationships/slideLayout" Target="../slideLayouts/slideLayout544.xml"/><Relationship Id="rId1" Type="http://schemas.openxmlformats.org/officeDocument/2006/relationships/slideLayout" Target="../slideLayouts/slideLayout516.xml"/><Relationship Id="rId6" Type="http://schemas.openxmlformats.org/officeDocument/2006/relationships/slideLayout" Target="../slideLayouts/slideLayout521.xml"/><Relationship Id="rId11" Type="http://schemas.openxmlformats.org/officeDocument/2006/relationships/slideLayout" Target="../slideLayouts/slideLayout526.xml"/><Relationship Id="rId24" Type="http://schemas.openxmlformats.org/officeDocument/2006/relationships/slideLayout" Target="../slideLayouts/slideLayout539.xml"/><Relationship Id="rId5" Type="http://schemas.openxmlformats.org/officeDocument/2006/relationships/slideLayout" Target="../slideLayouts/slideLayout520.xml"/><Relationship Id="rId15" Type="http://schemas.openxmlformats.org/officeDocument/2006/relationships/slideLayout" Target="../slideLayouts/slideLayout530.xml"/><Relationship Id="rId23" Type="http://schemas.openxmlformats.org/officeDocument/2006/relationships/slideLayout" Target="../slideLayouts/slideLayout538.xml"/><Relationship Id="rId28" Type="http://schemas.openxmlformats.org/officeDocument/2006/relationships/slideLayout" Target="../slideLayouts/slideLayout543.xml"/><Relationship Id="rId10" Type="http://schemas.openxmlformats.org/officeDocument/2006/relationships/slideLayout" Target="../slideLayouts/slideLayout525.xml"/><Relationship Id="rId19" Type="http://schemas.openxmlformats.org/officeDocument/2006/relationships/slideLayout" Target="../slideLayouts/slideLayout534.xml"/><Relationship Id="rId31" Type="http://schemas.openxmlformats.org/officeDocument/2006/relationships/theme" Target="../theme/theme24.xml"/><Relationship Id="rId4" Type="http://schemas.openxmlformats.org/officeDocument/2006/relationships/slideLayout" Target="../slideLayouts/slideLayout519.xml"/><Relationship Id="rId9" Type="http://schemas.openxmlformats.org/officeDocument/2006/relationships/slideLayout" Target="../slideLayouts/slideLayout524.xml"/><Relationship Id="rId14" Type="http://schemas.openxmlformats.org/officeDocument/2006/relationships/slideLayout" Target="../slideLayouts/slideLayout529.xml"/><Relationship Id="rId22" Type="http://schemas.openxmlformats.org/officeDocument/2006/relationships/slideLayout" Target="../slideLayouts/slideLayout537.xml"/><Relationship Id="rId27" Type="http://schemas.openxmlformats.org/officeDocument/2006/relationships/slideLayout" Target="../slideLayouts/slideLayout542.xml"/><Relationship Id="rId30" Type="http://schemas.openxmlformats.org/officeDocument/2006/relationships/slideLayout" Target="../slideLayouts/slideLayout54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53.xml"/><Relationship Id="rId13" Type="http://schemas.openxmlformats.org/officeDocument/2006/relationships/slideLayout" Target="../slideLayouts/slideLayout558.xml"/><Relationship Id="rId18" Type="http://schemas.openxmlformats.org/officeDocument/2006/relationships/slideLayout" Target="../slideLayouts/slideLayout563.xml"/><Relationship Id="rId3" Type="http://schemas.openxmlformats.org/officeDocument/2006/relationships/slideLayout" Target="../slideLayouts/slideLayout548.xml"/><Relationship Id="rId21" Type="http://schemas.openxmlformats.org/officeDocument/2006/relationships/slideLayout" Target="../slideLayouts/slideLayout566.xml"/><Relationship Id="rId7" Type="http://schemas.openxmlformats.org/officeDocument/2006/relationships/slideLayout" Target="../slideLayouts/slideLayout552.xml"/><Relationship Id="rId12" Type="http://schemas.openxmlformats.org/officeDocument/2006/relationships/slideLayout" Target="../slideLayouts/slideLayout557.xml"/><Relationship Id="rId17" Type="http://schemas.openxmlformats.org/officeDocument/2006/relationships/slideLayout" Target="../slideLayouts/slideLayout562.xml"/><Relationship Id="rId2" Type="http://schemas.openxmlformats.org/officeDocument/2006/relationships/slideLayout" Target="../slideLayouts/slideLayout547.xml"/><Relationship Id="rId16" Type="http://schemas.openxmlformats.org/officeDocument/2006/relationships/slideLayout" Target="../slideLayouts/slideLayout561.xml"/><Relationship Id="rId20" Type="http://schemas.openxmlformats.org/officeDocument/2006/relationships/slideLayout" Target="../slideLayouts/slideLayout565.xml"/><Relationship Id="rId1" Type="http://schemas.openxmlformats.org/officeDocument/2006/relationships/slideLayout" Target="../slideLayouts/slideLayout546.xml"/><Relationship Id="rId6" Type="http://schemas.openxmlformats.org/officeDocument/2006/relationships/slideLayout" Target="../slideLayouts/slideLayout551.xml"/><Relationship Id="rId11" Type="http://schemas.openxmlformats.org/officeDocument/2006/relationships/slideLayout" Target="../slideLayouts/slideLayout556.xml"/><Relationship Id="rId24" Type="http://schemas.openxmlformats.org/officeDocument/2006/relationships/image" Target="../media/image67.png"/><Relationship Id="rId5" Type="http://schemas.openxmlformats.org/officeDocument/2006/relationships/slideLayout" Target="../slideLayouts/slideLayout550.xml"/><Relationship Id="rId15" Type="http://schemas.openxmlformats.org/officeDocument/2006/relationships/slideLayout" Target="../slideLayouts/slideLayout560.xml"/><Relationship Id="rId23" Type="http://schemas.openxmlformats.org/officeDocument/2006/relationships/theme" Target="../theme/theme25.xml"/><Relationship Id="rId10" Type="http://schemas.openxmlformats.org/officeDocument/2006/relationships/slideLayout" Target="../slideLayouts/slideLayout555.xml"/><Relationship Id="rId19" Type="http://schemas.openxmlformats.org/officeDocument/2006/relationships/slideLayout" Target="../slideLayouts/slideLayout564.xml"/><Relationship Id="rId4" Type="http://schemas.openxmlformats.org/officeDocument/2006/relationships/slideLayout" Target="../slideLayouts/slideLayout549.xml"/><Relationship Id="rId9" Type="http://schemas.openxmlformats.org/officeDocument/2006/relationships/slideLayout" Target="../slideLayouts/slideLayout554.xml"/><Relationship Id="rId14" Type="http://schemas.openxmlformats.org/officeDocument/2006/relationships/slideLayout" Target="../slideLayouts/slideLayout559.xml"/><Relationship Id="rId22" Type="http://schemas.openxmlformats.org/officeDocument/2006/relationships/slideLayout" Target="../slideLayouts/slideLayout56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75.xml"/><Relationship Id="rId13" Type="http://schemas.openxmlformats.org/officeDocument/2006/relationships/slideLayout" Target="../slideLayouts/slideLayout580.xml"/><Relationship Id="rId18" Type="http://schemas.openxmlformats.org/officeDocument/2006/relationships/slideLayout" Target="../slideLayouts/slideLayout585.xml"/><Relationship Id="rId26" Type="http://schemas.openxmlformats.org/officeDocument/2006/relationships/slideLayout" Target="../slideLayouts/slideLayout593.xml"/><Relationship Id="rId3" Type="http://schemas.openxmlformats.org/officeDocument/2006/relationships/slideLayout" Target="../slideLayouts/slideLayout570.xml"/><Relationship Id="rId21" Type="http://schemas.openxmlformats.org/officeDocument/2006/relationships/slideLayout" Target="../slideLayouts/slideLayout588.xml"/><Relationship Id="rId34" Type="http://schemas.openxmlformats.org/officeDocument/2006/relationships/image" Target="../media/image28.png"/><Relationship Id="rId7" Type="http://schemas.openxmlformats.org/officeDocument/2006/relationships/slideLayout" Target="../slideLayouts/slideLayout574.xml"/><Relationship Id="rId12" Type="http://schemas.openxmlformats.org/officeDocument/2006/relationships/slideLayout" Target="../slideLayouts/slideLayout579.xml"/><Relationship Id="rId17" Type="http://schemas.openxmlformats.org/officeDocument/2006/relationships/slideLayout" Target="../slideLayouts/slideLayout584.xml"/><Relationship Id="rId25" Type="http://schemas.openxmlformats.org/officeDocument/2006/relationships/slideLayout" Target="../slideLayouts/slideLayout592.xml"/><Relationship Id="rId33" Type="http://schemas.openxmlformats.org/officeDocument/2006/relationships/theme" Target="../theme/theme26.xml"/><Relationship Id="rId2" Type="http://schemas.openxmlformats.org/officeDocument/2006/relationships/slideLayout" Target="../slideLayouts/slideLayout569.xml"/><Relationship Id="rId16" Type="http://schemas.openxmlformats.org/officeDocument/2006/relationships/slideLayout" Target="../slideLayouts/slideLayout583.xml"/><Relationship Id="rId20" Type="http://schemas.openxmlformats.org/officeDocument/2006/relationships/slideLayout" Target="../slideLayouts/slideLayout587.xml"/><Relationship Id="rId29" Type="http://schemas.openxmlformats.org/officeDocument/2006/relationships/slideLayout" Target="../slideLayouts/slideLayout596.xml"/><Relationship Id="rId1" Type="http://schemas.openxmlformats.org/officeDocument/2006/relationships/slideLayout" Target="../slideLayouts/slideLayout568.xml"/><Relationship Id="rId6" Type="http://schemas.openxmlformats.org/officeDocument/2006/relationships/slideLayout" Target="../slideLayouts/slideLayout573.xml"/><Relationship Id="rId11" Type="http://schemas.openxmlformats.org/officeDocument/2006/relationships/slideLayout" Target="../slideLayouts/slideLayout578.xml"/><Relationship Id="rId24" Type="http://schemas.openxmlformats.org/officeDocument/2006/relationships/slideLayout" Target="../slideLayouts/slideLayout591.xml"/><Relationship Id="rId32" Type="http://schemas.openxmlformats.org/officeDocument/2006/relationships/slideLayout" Target="../slideLayouts/slideLayout599.xml"/><Relationship Id="rId5" Type="http://schemas.openxmlformats.org/officeDocument/2006/relationships/slideLayout" Target="../slideLayouts/slideLayout572.xml"/><Relationship Id="rId15" Type="http://schemas.openxmlformats.org/officeDocument/2006/relationships/slideLayout" Target="../slideLayouts/slideLayout582.xml"/><Relationship Id="rId23" Type="http://schemas.openxmlformats.org/officeDocument/2006/relationships/slideLayout" Target="../slideLayouts/slideLayout590.xml"/><Relationship Id="rId28" Type="http://schemas.openxmlformats.org/officeDocument/2006/relationships/slideLayout" Target="../slideLayouts/slideLayout595.xml"/><Relationship Id="rId10" Type="http://schemas.openxmlformats.org/officeDocument/2006/relationships/slideLayout" Target="../slideLayouts/slideLayout577.xml"/><Relationship Id="rId19" Type="http://schemas.openxmlformats.org/officeDocument/2006/relationships/slideLayout" Target="../slideLayouts/slideLayout586.xml"/><Relationship Id="rId31" Type="http://schemas.openxmlformats.org/officeDocument/2006/relationships/slideLayout" Target="../slideLayouts/slideLayout598.xml"/><Relationship Id="rId4" Type="http://schemas.openxmlformats.org/officeDocument/2006/relationships/slideLayout" Target="../slideLayouts/slideLayout571.xml"/><Relationship Id="rId9" Type="http://schemas.openxmlformats.org/officeDocument/2006/relationships/slideLayout" Target="../slideLayouts/slideLayout576.xml"/><Relationship Id="rId14" Type="http://schemas.openxmlformats.org/officeDocument/2006/relationships/slideLayout" Target="../slideLayouts/slideLayout581.xml"/><Relationship Id="rId22" Type="http://schemas.openxmlformats.org/officeDocument/2006/relationships/slideLayout" Target="../slideLayouts/slideLayout589.xml"/><Relationship Id="rId27" Type="http://schemas.openxmlformats.org/officeDocument/2006/relationships/slideLayout" Target="../slideLayouts/slideLayout594.xml"/><Relationship Id="rId30" Type="http://schemas.openxmlformats.org/officeDocument/2006/relationships/slideLayout" Target="../slideLayouts/slideLayout597.xml"/><Relationship Id="rId35" Type="http://schemas.openxmlformats.org/officeDocument/2006/relationships/image" Target="../media/image2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6.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8.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14.pn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5.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7.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theme" Target="../theme/theme8.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theme" Target="../theme/theme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018" y="387929"/>
            <a:ext cx="10993965" cy="835083"/>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99018" y="1223010"/>
            <a:ext cx="10993965" cy="4994908"/>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604" y="6443760"/>
            <a:ext cx="1178348"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3"/>
          </p:nvPr>
        </p:nvSpPr>
        <p:spPr>
          <a:xfrm>
            <a:off x="1943960" y="6443760"/>
            <a:ext cx="3860800"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6" name="Slide Number Placeholder 5"/>
          <p:cNvSpPr>
            <a:spLocks noGrp="1"/>
          </p:cNvSpPr>
          <p:nvPr>
            <p:ph type="sldNum" sz="quarter" idx="4"/>
          </p:nvPr>
        </p:nvSpPr>
        <p:spPr>
          <a:xfrm>
            <a:off x="599019" y="6443760"/>
            <a:ext cx="582481"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fld id="{C4D3BFBC-B080-4E5A-9FD3-5849808C7C48}" type="slidenum">
              <a:rPr lang="en-US" smtClean="0">
                <a:solidFill>
                  <a:srgbClr val="3D3D3D">
                    <a:lumMod val="40000"/>
                    <a:lumOff val="60000"/>
                  </a:srgbClr>
                </a:solidFill>
              </a:rPr>
              <a:pPr defTabSz="1097087"/>
              <a:t>‹#›</a:t>
            </a:fld>
            <a:endParaRPr lang="en-US" dirty="0">
              <a:solidFill>
                <a:srgbClr val="3D3D3D">
                  <a:lumMod val="40000"/>
                  <a:lumOff val="60000"/>
                </a:srgbClr>
              </a:solidFill>
            </a:endParaRPr>
          </a:p>
        </p:txBody>
      </p:sp>
    </p:spTree>
    <p:extLst>
      <p:ext uri="{BB962C8B-B14F-4D97-AF65-F5344CB8AC3E}">
        <p14:creationId xmlns:p14="http://schemas.microsoft.com/office/powerpoint/2010/main" val="3427216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097087" rtl="0" eaLnBrk="1" latinLnBrk="0" hangingPunct="1">
        <a:lnSpc>
          <a:spcPct val="90000"/>
        </a:lnSpc>
        <a:spcBef>
          <a:spcPct val="0"/>
        </a:spcBef>
        <a:buNone/>
        <a:defRPr sz="4800" kern="1200" spc="-240" baseline="0">
          <a:solidFill>
            <a:schemeClr val="tx2"/>
          </a:solidFill>
          <a:latin typeface="+mj-lt"/>
          <a:ea typeface="+mj-ea"/>
          <a:cs typeface="+mj-cs"/>
        </a:defRPr>
      </a:lvl1pPr>
    </p:titleStyle>
    <p:bodyStyle>
      <a:lvl1pPr marL="0" indent="0" algn="l" defTabSz="1097087" rtl="0" eaLnBrk="1" latinLnBrk="0" hangingPunct="1">
        <a:lnSpc>
          <a:spcPct val="90000"/>
        </a:lnSpc>
        <a:spcBef>
          <a:spcPts val="1440"/>
        </a:spcBef>
        <a:buFont typeface="Arial" pitchFamily="34" charset="0"/>
        <a:buNone/>
        <a:defRPr sz="2879" kern="1200">
          <a:solidFill>
            <a:schemeClr val="tx1"/>
          </a:solidFill>
          <a:latin typeface="+mn-lt"/>
          <a:ea typeface="+mn-ea"/>
          <a:cs typeface="+mn-cs"/>
        </a:defRPr>
      </a:lvl1pPr>
      <a:lvl2pPr marL="274272" indent="0" algn="l" defTabSz="1097087" rtl="0" eaLnBrk="1" latinLnBrk="0" hangingPunct="1">
        <a:lnSpc>
          <a:spcPct val="90000"/>
        </a:lnSpc>
        <a:spcBef>
          <a:spcPts val="1440"/>
        </a:spcBef>
        <a:buFont typeface="Arial" pitchFamily="34" charset="0"/>
        <a:buNone/>
        <a:defRPr sz="2400" kern="1200">
          <a:solidFill>
            <a:schemeClr val="tx2">
              <a:lumMod val="60000"/>
              <a:lumOff val="40000"/>
            </a:schemeClr>
          </a:solidFill>
          <a:latin typeface="+mn-lt"/>
          <a:ea typeface="+mn-ea"/>
          <a:cs typeface="+mn-cs"/>
        </a:defRPr>
      </a:lvl2pPr>
      <a:lvl3pPr marL="544734" indent="0" algn="l" defTabSz="1097087" rtl="0" eaLnBrk="1" latinLnBrk="0" hangingPunct="1">
        <a:lnSpc>
          <a:spcPct val="90000"/>
        </a:lnSpc>
        <a:spcBef>
          <a:spcPts val="1440"/>
        </a:spcBef>
        <a:buFont typeface="Arial" pitchFamily="34" charset="0"/>
        <a:buNone/>
        <a:defRPr sz="2160" kern="1200">
          <a:solidFill>
            <a:schemeClr val="tx2">
              <a:lumMod val="60000"/>
              <a:lumOff val="40000"/>
            </a:schemeClr>
          </a:solidFill>
          <a:latin typeface="+mn-lt"/>
          <a:ea typeface="+mn-ea"/>
          <a:cs typeface="+mn-cs"/>
        </a:defRPr>
      </a:lvl3pPr>
      <a:lvl4pPr marL="822816" indent="0" algn="l" defTabSz="1097087" rtl="0" eaLnBrk="1" latinLnBrk="0" hangingPunct="1">
        <a:lnSpc>
          <a:spcPct val="90000"/>
        </a:lnSpc>
        <a:spcBef>
          <a:spcPts val="1440"/>
        </a:spcBef>
        <a:buFont typeface="Arial" pitchFamily="34" charset="0"/>
        <a:buNone/>
        <a:defRPr sz="1919" kern="1200">
          <a:solidFill>
            <a:schemeClr val="tx2">
              <a:lumMod val="60000"/>
              <a:lumOff val="40000"/>
            </a:schemeClr>
          </a:solidFill>
          <a:latin typeface="+mn-lt"/>
          <a:ea typeface="+mn-ea"/>
          <a:cs typeface="+mn-cs"/>
        </a:defRPr>
      </a:lvl4pPr>
      <a:lvl5pPr marL="1098993" indent="0" algn="l" defTabSz="1097087" rtl="0" eaLnBrk="1" latinLnBrk="0" hangingPunct="1">
        <a:lnSpc>
          <a:spcPct val="90000"/>
        </a:lnSpc>
        <a:spcBef>
          <a:spcPts val="1440"/>
        </a:spcBef>
        <a:buFont typeface="Arial" pitchFamily="34" charset="0"/>
        <a:buNone/>
        <a:defRPr sz="1679" kern="1200">
          <a:solidFill>
            <a:schemeClr val="tx2">
              <a:lumMod val="60000"/>
              <a:lumOff val="40000"/>
            </a:schemeClr>
          </a:solidFill>
          <a:latin typeface="+mn-lt"/>
          <a:ea typeface="+mn-ea"/>
          <a:cs typeface="+mn-cs"/>
        </a:defRPr>
      </a:lvl5pPr>
      <a:lvl6pPr marL="301699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533"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077"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62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087" rtl="0" eaLnBrk="1" latinLnBrk="0" hangingPunct="1">
        <a:defRPr sz="2160" kern="1200">
          <a:solidFill>
            <a:schemeClr val="tx1"/>
          </a:solidFill>
          <a:latin typeface="+mn-lt"/>
          <a:ea typeface="+mn-ea"/>
          <a:cs typeface="+mn-cs"/>
        </a:defRPr>
      </a:lvl1pPr>
      <a:lvl2pPr marL="548544" algn="l" defTabSz="1097087" rtl="0" eaLnBrk="1" latinLnBrk="0" hangingPunct="1">
        <a:defRPr sz="2160" kern="1200">
          <a:solidFill>
            <a:schemeClr val="tx1"/>
          </a:solidFill>
          <a:latin typeface="+mn-lt"/>
          <a:ea typeface="+mn-ea"/>
          <a:cs typeface="+mn-cs"/>
        </a:defRPr>
      </a:lvl2pPr>
      <a:lvl3pPr marL="1097087" algn="l" defTabSz="1097087" rtl="0" eaLnBrk="1" latinLnBrk="0" hangingPunct="1">
        <a:defRPr sz="2160" kern="1200">
          <a:solidFill>
            <a:schemeClr val="tx1"/>
          </a:solidFill>
          <a:latin typeface="+mn-lt"/>
          <a:ea typeface="+mn-ea"/>
          <a:cs typeface="+mn-cs"/>
        </a:defRPr>
      </a:lvl3pPr>
      <a:lvl4pPr marL="1645631" algn="l" defTabSz="1097087" rtl="0" eaLnBrk="1" latinLnBrk="0" hangingPunct="1">
        <a:defRPr sz="2160" kern="1200">
          <a:solidFill>
            <a:schemeClr val="tx1"/>
          </a:solidFill>
          <a:latin typeface="+mn-lt"/>
          <a:ea typeface="+mn-ea"/>
          <a:cs typeface="+mn-cs"/>
        </a:defRPr>
      </a:lvl4pPr>
      <a:lvl5pPr marL="2194174" algn="l" defTabSz="1097087" rtl="0" eaLnBrk="1" latinLnBrk="0" hangingPunct="1">
        <a:defRPr sz="2160" kern="1200">
          <a:solidFill>
            <a:schemeClr val="tx1"/>
          </a:solidFill>
          <a:latin typeface="+mn-lt"/>
          <a:ea typeface="+mn-ea"/>
          <a:cs typeface="+mn-cs"/>
        </a:defRPr>
      </a:lvl5pPr>
      <a:lvl6pPr marL="2742718" algn="l" defTabSz="1097087" rtl="0" eaLnBrk="1" latinLnBrk="0" hangingPunct="1">
        <a:defRPr sz="2160" kern="1200">
          <a:solidFill>
            <a:schemeClr val="tx1"/>
          </a:solidFill>
          <a:latin typeface="+mn-lt"/>
          <a:ea typeface="+mn-ea"/>
          <a:cs typeface="+mn-cs"/>
        </a:defRPr>
      </a:lvl6pPr>
      <a:lvl7pPr marL="3291261" algn="l" defTabSz="1097087" rtl="0" eaLnBrk="1" latinLnBrk="0" hangingPunct="1">
        <a:defRPr sz="2160" kern="1200">
          <a:solidFill>
            <a:schemeClr val="tx1"/>
          </a:solidFill>
          <a:latin typeface="+mn-lt"/>
          <a:ea typeface="+mn-ea"/>
          <a:cs typeface="+mn-cs"/>
        </a:defRPr>
      </a:lvl7pPr>
      <a:lvl8pPr marL="3839806" algn="l" defTabSz="1097087" rtl="0" eaLnBrk="1" latinLnBrk="0" hangingPunct="1">
        <a:defRPr sz="2160" kern="1200">
          <a:solidFill>
            <a:schemeClr val="tx1"/>
          </a:solidFill>
          <a:latin typeface="+mn-lt"/>
          <a:ea typeface="+mn-ea"/>
          <a:cs typeface="+mn-cs"/>
        </a:defRPr>
      </a:lvl8pPr>
      <a:lvl9pPr marL="4388349" algn="l" defTabSz="1097087" rtl="0" eaLnBrk="1" latinLnBrk="0" hangingPunct="1">
        <a:defRPr sz="216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319951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30565407"/>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4" r:id="rId22"/>
    <p:sldLayoutId id="2147483895" r:id="rId23"/>
    <p:sldLayoutId id="2147483896"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1/15/2017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38732670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1/15/2017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91062595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451534538"/>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8" r:id="rId22"/>
    <p:sldLayoutId id="2147483949" r:id="rId23"/>
    <p:sldLayoutId id="2147483950"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28846659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1253654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710151615"/>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6106440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it-IT">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4095748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5"/>
            <a:ext cx="11151918" cy="67295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447801"/>
            <a:ext cx="11151916" cy="18004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273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fade/>
  </p:transition>
  <p:txStyles>
    <p:titleStyle>
      <a:lvl1pPr algn="l" defTabSz="822718" rtl="0" eaLnBrk="1" latinLnBrk="0" hangingPunct="1">
        <a:lnSpc>
          <a:spcPct val="90000"/>
        </a:lnSpc>
        <a:spcBef>
          <a:spcPct val="0"/>
        </a:spcBef>
        <a:buNone/>
        <a:defRPr lang="en-US" sz="4858" b="0" kern="1200" cap="none" spc="-9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1388" indent="-311388" algn="l" defTabSz="822718" rtl="0" eaLnBrk="1" latinLnBrk="0" hangingPunct="1">
        <a:lnSpc>
          <a:spcPct val="90000"/>
        </a:lnSpc>
        <a:spcBef>
          <a:spcPct val="20000"/>
        </a:spcBef>
        <a:buSzPct val="90000"/>
        <a:buFont typeface="Arial" pitchFamily="34" charset="0"/>
        <a:buChar char="•"/>
        <a:defRPr sz="287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67071" indent="-255682" algn="l" defTabSz="822718" rtl="0" eaLnBrk="1" latinLnBrk="0" hangingPunct="1">
        <a:lnSpc>
          <a:spcPct val="90000"/>
        </a:lnSpc>
        <a:spcBef>
          <a:spcPct val="20000"/>
        </a:spcBef>
        <a:buSzPct val="90000"/>
        <a:buFont typeface="Arial" pitchFamily="34" charset="0"/>
        <a:buChar char="•"/>
        <a:tabLst>
          <a:tab pos="567071" algn="l"/>
        </a:tabLst>
        <a:defRPr sz="251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22752" indent="-255682" algn="l" defTabSz="822718" rtl="0" eaLnBrk="1" latinLnBrk="0" hangingPunct="1">
        <a:lnSpc>
          <a:spcPct val="90000"/>
        </a:lnSpc>
        <a:spcBef>
          <a:spcPct val="20000"/>
        </a:spcBef>
        <a:buSzPct val="90000"/>
        <a:buFont typeface="Arial" pitchFamily="34" charset="0"/>
        <a:buChar char="•"/>
        <a:defRPr sz="216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34114" indent="-201403" algn="l" defTabSz="822718" rtl="0" eaLnBrk="1" latinLnBrk="0" hangingPunct="1">
        <a:lnSpc>
          <a:spcPct val="90000"/>
        </a:lnSpc>
        <a:spcBef>
          <a:spcPct val="20000"/>
        </a:spcBef>
        <a:buSzPct val="90000"/>
        <a:buFont typeface="Arial" pitchFamily="34" charset="0"/>
        <a:buChar char="•"/>
        <a:tabLst>
          <a:tab pos="822752"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41232" indent="-207117" algn="l" defTabSz="82271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62476"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383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519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655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22718" rtl="0" eaLnBrk="1" latinLnBrk="0" hangingPunct="1">
        <a:defRPr sz="1619" kern="1200">
          <a:solidFill>
            <a:schemeClr val="tx1"/>
          </a:solidFill>
          <a:latin typeface="+mn-lt"/>
          <a:ea typeface="+mn-ea"/>
          <a:cs typeface="+mn-cs"/>
        </a:defRPr>
      </a:lvl1pPr>
      <a:lvl2pPr marL="411359" algn="l" defTabSz="822718" rtl="0" eaLnBrk="1" latinLnBrk="0" hangingPunct="1">
        <a:defRPr sz="1619" kern="1200">
          <a:solidFill>
            <a:schemeClr val="tx1"/>
          </a:solidFill>
          <a:latin typeface="+mn-lt"/>
          <a:ea typeface="+mn-ea"/>
          <a:cs typeface="+mn-cs"/>
        </a:defRPr>
      </a:lvl2pPr>
      <a:lvl3pPr marL="822718" algn="l" defTabSz="822718" rtl="0" eaLnBrk="1" latinLnBrk="0" hangingPunct="1">
        <a:defRPr sz="1619" kern="1200">
          <a:solidFill>
            <a:schemeClr val="tx1"/>
          </a:solidFill>
          <a:latin typeface="+mn-lt"/>
          <a:ea typeface="+mn-ea"/>
          <a:cs typeface="+mn-cs"/>
        </a:defRPr>
      </a:lvl3pPr>
      <a:lvl4pPr marL="1234078" algn="l" defTabSz="822718" rtl="0" eaLnBrk="1" latinLnBrk="0" hangingPunct="1">
        <a:defRPr sz="1619" kern="1200">
          <a:solidFill>
            <a:schemeClr val="tx1"/>
          </a:solidFill>
          <a:latin typeface="+mn-lt"/>
          <a:ea typeface="+mn-ea"/>
          <a:cs typeface="+mn-cs"/>
        </a:defRPr>
      </a:lvl4pPr>
      <a:lvl5pPr marL="1645436" algn="l" defTabSz="822718" rtl="0" eaLnBrk="1" latinLnBrk="0" hangingPunct="1">
        <a:defRPr sz="1619" kern="1200">
          <a:solidFill>
            <a:schemeClr val="tx1"/>
          </a:solidFill>
          <a:latin typeface="+mn-lt"/>
          <a:ea typeface="+mn-ea"/>
          <a:cs typeface="+mn-cs"/>
        </a:defRPr>
      </a:lvl5pPr>
      <a:lvl6pPr marL="2056796" algn="l" defTabSz="822718" rtl="0" eaLnBrk="1" latinLnBrk="0" hangingPunct="1">
        <a:defRPr sz="1619" kern="1200">
          <a:solidFill>
            <a:schemeClr val="tx1"/>
          </a:solidFill>
          <a:latin typeface="+mn-lt"/>
          <a:ea typeface="+mn-ea"/>
          <a:cs typeface="+mn-cs"/>
        </a:defRPr>
      </a:lvl6pPr>
      <a:lvl7pPr marL="2468153" algn="l" defTabSz="822718" rtl="0" eaLnBrk="1" latinLnBrk="0" hangingPunct="1">
        <a:defRPr sz="1619" kern="1200">
          <a:solidFill>
            <a:schemeClr val="tx1"/>
          </a:solidFill>
          <a:latin typeface="+mn-lt"/>
          <a:ea typeface="+mn-ea"/>
          <a:cs typeface="+mn-cs"/>
        </a:defRPr>
      </a:lvl7pPr>
      <a:lvl8pPr marL="2879514" algn="l" defTabSz="822718" rtl="0" eaLnBrk="1" latinLnBrk="0" hangingPunct="1">
        <a:defRPr sz="1619" kern="1200">
          <a:solidFill>
            <a:schemeClr val="tx1"/>
          </a:solidFill>
          <a:latin typeface="+mn-lt"/>
          <a:ea typeface="+mn-ea"/>
          <a:cs typeface="+mn-cs"/>
        </a:defRPr>
      </a:lvl8pPr>
      <a:lvl9pPr marL="3290873" algn="l" defTabSz="822718" rtl="0" eaLnBrk="1" latinLnBrk="0" hangingPunct="1">
        <a:defRPr sz="16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7078454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68488296"/>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20" r:id="rId22"/>
    <p:sldLayoutId id="2147484221" r:id="rId23"/>
    <p:sldLayoutId id="2147484222"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274000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7421171"/>
      </p:ext>
    </p:extLst>
  </p:cSld>
  <p:clrMap bg1="dk1" tx1="lt1" bg2="dk2" tx2="lt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041736"/>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 id="2147484309" r:id="rId28"/>
    <p:sldLayoutId id="2147484310" r:id="rId29"/>
    <p:sldLayoutId id="2147484312"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46038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0271683"/>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585512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726228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4" r:id="rId27"/>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398343666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4405" r:id="rId22"/>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fld id="{92D92931-A43D-4F3F-9F71-FB00983329F6}" type="datetimeFigureOut">
              <a:rPr lang="en-US" smtClean="0"/>
              <a:t>1/15/2017</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fld id="{9BB63546-A837-45E7-8467-E12FC223D0AC}" type="slidenum">
              <a:rPr lang="en-US" smtClean="0"/>
              <a:t>‹#›</a:t>
            </a:fld>
            <a:endParaRPr lang="en-US" dirty="0"/>
          </a:p>
        </p:txBody>
      </p:sp>
    </p:spTree>
    <p:extLst>
      <p:ext uri="{BB962C8B-B14F-4D97-AF65-F5344CB8AC3E}">
        <p14:creationId xmlns:p14="http://schemas.microsoft.com/office/powerpoint/2010/main" val="211307286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877660572"/>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022577919"/>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1064866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0.xml"/><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12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xml"/><Relationship Id="rId1" Type="http://schemas.openxmlformats.org/officeDocument/2006/relationships/slideLayout" Target="../slideLayouts/slideLayout106.xml"/><Relationship Id="rId5" Type="http://schemas.openxmlformats.org/officeDocument/2006/relationships/image" Target="../media/image97.png"/><Relationship Id="rId4"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10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110.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110.xml"/><Relationship Id="rId4" Type="http://schemas.openxmlformats.org/officeDocument/2006/relationships/image" Target="../media/image112.png"/></Relationships>
</file>

<file path=ppt/slides/_rels/slide18.xml.rels><?xml version="1.0" encoding="UTF-8" standalone="yes"?>
<Relationships xmlns="http://schemas.openxmlformats.org/package/2006/relationships"><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136.jpeg"/><Relationship Id="rId39" Type="http://schemas.openxmlformats.org/officeDocument/2006/relationships/image" Target="../media/image149.png"/><Relationship Id="rId3" Type="http://schemas.openxmlformats.org/officeDocument/2006/relationships/image" Target="../media/image113.png"/><Relationship Id="rId21" Type="http://schemas.openxmlformats.org/officeDocument/2006/relationships/image" Target="../media/image131.png"/><Relationship Id="rId34" Type="http://schemas.openxmlformats.org/officeDocument/2006/relationships/image" Target="../media/image144.png"/><Relationship Id="rId42" Type="http://schemas.openxmlformats.org/officeDocument/2006/relationships/image" Target="../media/image152.png"/><Relationship Id="rId47" Type="http://schemas.openxmlformats.org/officeDocument/2006/relationships/image" Target="../media/image157.jpg"/><Relationship Id="rId50" Type="http://schemas.openxmlformats.org/officeDocument/2006/relationships/image" Target="../media/image160.jp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png"/><Relationship Id="rId33" Type="http://schemas.openxmlformats.org/officeDocument/2006/relationships/image" Target="../media/image143.png"/><Relationship Id="rId38" Type="http://schemas.openxmlformats.org/officeDocument/2006/relationships/image" Target="../media/image148.png"/><Relationship Id="rId46" Type="http://schemas.openxmlformats.org/officeDocument/2006/relationships/image" Target="../media/image156.png"/><Relationship Id="rId2" Type="http://schemas.openxmlformats.org/officeDocument/2006/relationships/notesSlide" Target="../notesSlides/notesSlide13.xml"/><Relationship Id="rId16" Type="http://schemas.openxmlformats.org/officeDocument/2006/relationships/image" Target="../media/image126.png"/><Relationship Id="rId20" Type="http://schemas.openxmlformats.org/officeDocument/2006/relationships/image" Target="../media/image130.png"/><Relationship Id="rId29" Type="http://schemas.openxmlformats.org/officeDocument/2006/relationships/image" Target="../media/image139.png"/><Relationship Id="rId41" Type="http://schemas.openxmlformats.org/officeDocument/2006/relationships/image" Target="../media/image151.png"/><Relationship Id="rId1" Type="http://schemas.openxmlformats.org/officeDocument/2006/relationships/slideLayout" Target="../slideLayouts/slideLayout135.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34.png"/><Relationship Id="rId32" Type="http://schemas.openxmlformats.org/officeDocument/2006/relationships/image" Target="../media/image142.png"/><Relationship Id="rId37" Type="http://schemas.openxmlformats.org/officeDocument/2006/relationships/image" Target="../media/image147.png"/><Relationship Id="rId40" Type="http://schemas.openxmlformats.org/officeDocument/2006/relationships/image" Target="../media/image150.png"/><Relationship Id="rId45" Type="http://schemas.openxmlformats.org/officeDocument/2006/relationships/image" Target="../media/image155.png"/><Relationship Id="rId5" Type="http://schemas.openxmlformats.org/officeDocument/2006/relationships/image" Target="../media/image115.jpeg"/><Relationship Id="rId15" Type="http://schemas.openxmlformats.org/officeDocument/2006/relationships/image" Target="../media/image125.emf"/><Relationship Id="rId23" Type="http://schemas.openxmlformats.org/officeDocument/2006/relationships/image" Target="../media/image133.png"/><Relationship Id="rId28" Type="http://schemas.openxmlformats.org/officeDocument/2006/relationships/image" Target="../media/image138.png"/><Relationship Id="rId36" Type="http://schemas.openxmlformats.org/officeDocument/2006/relationships/image" Target="../media/image146.png"/><Relationship Id="rId49" Type="http://schemas.openxmlformats.org/officeDocument/2006/relationships/image" Target="../media/image159.png"/><Relationship Id="rId10" Type="http://schemas.openxmlformats.org/officeDocument/2006/relationships/image" Target="../media/image120.png"/><Relationship Id="rId19" Type="http://schemas.openxmlformats.org/officeDocument/2006/relationships/image" Target="../media/image129.png"/><Relationship Id="rId31" Type="http://schemas.openxmlformats.org/officeDocument/2006/relationships/image" Target="../media/image141.png"/><Relationship Id="rId44" Type="http://schemas.openxmlformats.org/officeDocument/2006/relationships/image" Target="../media/image154.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137.png"/><Relationship Id="rId30" Type="http://schemas.openxmlformats.org/officeDocument/2006/relationships/image" Target="../media/image140.jpeg"/><Relationship Id="rId35" Type="http://schemas.openxmlformats.org/officeDocument/2006/relationships/image" Target="../media/image145.png"/><Relationship Id="rId43" Type="http://schemas.openxmlformats.org/officeDocument/2006/relationships/image" Target="../media/image153.png"/><Relationship Id="rId48" Type="http://schemas.openxmlformats.org/officeDocument/2006/relationships/image" Target="../media/image158.emf"/><Relationship Id="rId8" Type="http://schemas.openxmlformats.org/officeDocument/2006/relationships/image" Target="../media/image118.png"/><Relationship Id="rId51" Type="http://schemas.openxmlformats.org/officeDocument/2006/relationships/image" Target="../media/image161.jpeg"/></Relationships>
</file>

<file path=ppt/slides/_rels/slide19.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14.xml"/><Relationship Id="rId1" Type="http://schemas.openxmlformats.org/officeDocument/2006/relationships/slideLayout" Target="../slideLayouts/slideLayout196.xml"/><Relationship Id="rId4" Type="http://schemas.openxmlformats.org/officeDocument/2006/relationships/image" Target="../media/image1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2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emf"/><Relationship Id="rId1" Type="http://schemas.openxmlformats.org/officeDocument/2006/relationships/slideLayout" Target="../slideLayouts/slideLayout239.xml"/></Relationships>
</file>

<file path=ppt/slides/_rels/slide21.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59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visualstudio.com/downloads/" TargetMode="External"/><Relationship Id="rId1" Type="http://schemas.openxmlformats.org/officeDocument/2006/relationships/slideLayout" Target="../slideLayouts/slideLayout203.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it-it/downloads/" TargetMode="External"/><Relationship Id="rId2" Type="http://schemas.openxmlformats.org/officeDocument/2006/relationships/notesSlide" Target="../notesSlides/notesSlide2.xml"/><Relationship Id="rId1" Type="http://schemas.openxmlformats.org/officeDocument/2006/relationships/slideLayout" Target="../slideLayouts/slideLayout203.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hyperlink" Target="https://goo.gl/dD6O4p" TargetMode="External"/><Relationship Id="rId2" Type="http://schemas.openxmlformats.org/officeDocument/2006/relationships/notesSlide" Target="../notesSlides/notesSlide3.xml"/><Relationship Id="rId1" Type="http://schemas.openxmlformats.org/officeDocument/2006/relationships/slideLayout" Target="../slideLayouts/slideLayout203.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3329339" cy="8879390"/>
          </a:xfrm>
          <a:prstGeom prst="rect">
            <a:avLst/>
          </a:prstGeom>
        </p:spPr>
      </p:pic>
      <p:sp>
        <p:nvSpPr>
          <p:cNvPr id="7" name="Rectangle 6"/>
          <p:cNvSpPr/>
          <p:nvPr/>
        </p:nvSpPr>
        <p:spPr bwMode="gray">
          <a:xfrm>
            <a:off x="456289" y="2767656"/>
            <a:ext cx="7446591" cy="4699944"/>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lnSpc>
                <a:spcPct val="90000"/>
              </a:lnSpc>
              <a:spcBef>
                <a:spcPct val="0"/>
              </a:spcBef>
              <a:spcAft>
                <a:spcPct val="0"/>
              </a:spcAft>
            </a:pPr>
            <a:endParaRPr lang="en-US" sz="287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721887" y="3054568"/>
            <a:ext cx="6915396" cy="1270857"/>
          </a:xfrm>
        </p:spPr>
        <p:txBody>
          <a:bodyPr>
            <a:normAutofit/>
          </a:bodyPr>
          <a:lstStyle/>
          <a:p>
            <a:r>
              <a:rPr lang="en-US" dirty="0" err="1">
                <a:solidFill>
                  <a:schemeClr val="bg1"/>
                </a:solidFill>
              </a:rPr>
              <a:t>IoT</a:t>
            </a:r>
            <a:r>
              <a:rPr lang="en-US" dirty="0">
                <a:solidFill>
                  <a:schemeClr val="bg1"/>
                </a:solidFill>
              </a:rPr>
              <a:t> Camp preview</a:t>
            </a:r>
            <a:endParaRPr lang="en-US" sz="2400" spc="0" dirty="0">
              <a:solidFill>
                <a:schemeClr val="bg1"/>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60586" y="210966"/>
            <a:ext cx="2249715" cy="827569"/>
          </a:xfrm>
          <a:prstGeom prst="rect">
            <a:avLst/>
          </a:prstGeom>
        </p:spPr>
      </p:pic>
      <p:sp>
        <p:nvSpPr>
          <p:cNvPr id="3" name="TextBox 2"/>
          <p:cNvSpPr txBox="1"/>
          <p:nvPr/>
        </p:nvSpPr>
        <p:spPr>
          <a:xfrm>
            <a:off x="721887" y="4679383"/>
            <a:ext cx="3632399" cy="895630"/>
          </a:xfrm>
          <a:prstGeom prst="rect">
            <a:avLst/>
          </a:prstGeom>
          <a:noFill/>
        </p:spPr>
        <p:txBody>
          <a:bodyPr wrap="square" rtlCol="0">
            <a:spAutoFit/>
          </a:bodyPr>
          <a:lstStyle/>
          <a:p>
            <a:pPr defTabSz="1097087">
              <a:lnSpc>
                <a:spcPct val="90000"/>
              </a:lnSpc>
              <a:spcBef>
                <a:spcPct val="0"/>
              </a:spcBef>
            </a:pPr>
            <a:r>
              <a:rPr lang="en-US" sz="2000" dirty="0">
                <a:solidFill>
                  <a:schemeClr val="bg1"/>
                </a:solidFill>
                <a:latin typeface="+mj-lt"/>
                <a:ea typeface="+mj-ea"/>
                <a:cs typeface="+mj-cs"/>
              </a:rPr>
              <a:t>Gianfranco Caputo</a:t>
            </a:r>
          </a:p>
          <a:p>
            <a:pPr defTabSz="1097087">
              <a:lnSpc>
                <a:spcPct val="90000"/>
              </a:lnSpc>
              <a:spcBef>
                <a:spcPct val="0"/>
              </a:spcBef>
            </a:pPr>
            <a:r>
              <a:rPr lang="en-US" sz="2000" dirty="0">
                <a:solidFill>
                  <a:schemeClr val="bg1"/>
                </a:solidFill>
                <a:latin typeface="+mj-lt"/>
                <a:ea typeface="+mj-ea"/>
                <a:cs typeface="+mj-cs"/>
              </a:rPr>
              <a:t>ISMB</a:t>
            </a:r>
          </a:p>
          <a:p>
            <a:pPr defTabSz="1097087">
              <a:lnSpc>
                <a:spcPct val="90000"/>
              </a:lnSpc>
              <a:spcBef>
                <a:spcPct val="0"/>
              </a:spcBef>
            </a:pPr>
            <a:r>
              <a:rPr lang="en-US" dirty="0">
                <a:solidFill>
                  <a:schemeClr val="bg1"/>
                </a:solidFill>
                <a:latin typeface="+mj-lt"/>
                <a:ea typeface="+mj-ea"/>
                <a:cs typeface="+mj-cs"/>
              </a:rPr>
              <a:t>caputo@ismb.it</a:t>
            </a:r>
            <a:endParaRPr lang="it-IT" dirty="0">
              <a:solidFill>
                <a:schemeClr val="bg1"/>
              </a:solidFill>
              <a:latin typeface="+mj-lt"/>
              <a:ea typeface="+mj-ea"/>
              <a:cs typeface="+mj-cs"/>
            </a:endParaRPr>
          </a:p>
        </p:txBody>
      </p:sp>
      <p:sp>
        <p:nvSpPr>
          <p:cNvPr id="5" name="TextBox 4"/>
          <p:cNvSpPr txBox="1"/>
          <p:nvPr/>
        </p:nvSpPr>
        <p:spPr>
          <a:xfrm>
            <a:off x="4354286" y="4679382"/>
            <a:ext cx="3172343" cy="923330"/>
          </a:xfrm>
          <a:prstGeom prst="rect">
            <a:avLst/>
          </a:prstGeom>
          <a:noFill/>
        </p:spPr>
        <p:txBody>
          <a:bodyPr wrap="none" rtlCol="0">
            <a:spAutoFit/>
          </a:bodyPr>
          <a:lstStyle/>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Francesco Scullino</a:t>
            </a:r>
          </a:p>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Microsoft Innovation Center</a:t>
            </a:r>
          </a:p>
          <a:p>
            <a:pPr algn="r" defTabSz="1097087">
              <a:lnSpc>
                <a:spcPct val="90000"/>
              </a:lnSpc>
              <a:spcBef>
                <a:spcPct val="0"/>
              </a:spcBef>
            </a:pPr>
            <a:r>
              <a:rPr lang="it-IT" dirty="0">
                <a:solidFill>
                  <a:schemeClr val="bg1"/>
                </a:solidFill>
                <a:latin typeface="Segoe UI Light" panose="020B0502040204020203" pitchFamily="34" charset="0"/>
                <a:ea typeface="+mj-ea"/>
                <a:cs typeface="Segoe UI Light" panose="020B0502040204020203" pitchFamily="34" charset="0"/>
              </a:rPr>
              <a:t>v-frscul@microsoft.com</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1249" y="5896961"/>
            <a:ext cx="1305380" cy="840338"/>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9652" t="19548" r="10962"/>
          <a:stretch/>
        </p:blipFill>
        <p:spPr>
          <a:xfrm>
            <a:off x="4503544" y="5896961"/>
            <a:ext cx="1436913" cy="955596"/>
          </a:xfrm>
          <a:prstGeom prst="rect">
            <a:avLst/>
          </a:prstGeom>
        </p:spPr>
      </p:pic>
    </p:spTree>
    <p:extLst>
      <p:ext uri="{BB962C8B-B14F-4D97-AF65-F5344CB8AC3E}">
        <p14:creationId xmlns:p14="http://schemas.microsoft.com/office/powerpoint/2010/main" val="142343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GB" sz="6598" dirty="0">
                <a:solidFill>
                  <a:srgbClr val="FFFFFF"/>
                </a:solidFill>
              </a:rPr>
              <a:t>Microsoft Azure</a:t>
            </a:r>
            <a:endParaRPr sz="6598" dirty="0">
              <a:solidFill>
                <a:srgbClr val="FFFFFF"/>
              </a:solidFill>
            </a:endParaRPr>
          </a:p>
        </p:txBody>
      </p:sp>
      <p:sp>
        <p:nvSpPr>
          <p:cNvPr id="6" name="Rectangle 5"/>
          <p:cNvSpPr/>
          <p:nvPr/>
        </p:nvSpPr>
        <p:spPr bwMode="auto">
          <a:xfrm>
            <a:off x="1195604" y="2174018"/>
            <a:ext cx="3252753" cy="3012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flexible</a:t>
            </a:r>
          </a:p>
        </p:txBody>
      </p:sp>
      <p:sp>
        <p:nvSpPr>
          <p:cNvPr id="7" name="Rectangle 6"/>
          <p:cNvSpPr/>
          <p:nvPr/>
        </p:nvSpPr>
        <p:spPr bwMode="auto">
          <a:xfrm>
            <a:off x="4661736" y="2174018"/>
            <a:ext cx="3252753" cy="301226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open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685" y="2343791"/>
            <a:ext cx="1832264" cy="2146367"/>
          </a:xfrm>
          <a:prstGeom prst="rect">
            <a:avLst/>
          </a:prstGeom>
        </p:spPr>
      </p:pic>
      <p:sp>
        <p:nvSpPr>
          <p:cNvPr id="9" name="Rectangle 8"/>
          <p:cNvSpPr/>
          <p:nvPr/>
        </p:nvSpPr>
        <p:spPr bwMode="auto">
          <a:xfrm>
            <a:off x="8133826" y="2174018"/>
            <a:ext cx="3252753" cy="3012263"/>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solid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887" y="2503305"/>
            <a:ext cx="1682990" cy="19715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932" y="2637358"/>
            <a:ext cx="1581659" cy="1852800"/>
          </a:xfrm>
          <a:prstGeom prst="rect">
            <a:avLst/>
          </a:prstGeom>
        </p:spPr>
      </p:pic>
    </p:spTree>
    <p:extLst>
      <p:ext uri="{BB962C8B-B14F-4D97-AF65-F5344CB8AC3E}">
        <p14:creationId xmlns:p14="http://schemas.microsoft.com/office/powerpoint/2010/main" val="8010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DEDEDE"/>
        </a:solidFill>
        <a:effectLst/>
      </p:bgPr>
    </p:bg>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3"/>
          <a:srcRect t="2512"/>
          <a:stretch/>
        </p:blipFill>
        <p:spPr>
          <a:xfrm>
            <a:off x="0" y="630194"/>
            <a:ext cx="12192000" cy="5727633"/>
          </a:xfrm>
          <a:prstGeom prst="rect">
            <a:avLst/>
          </a:prstGeom>
        </p:spPr>
      </p:pic>
      <p:sp>
        <p:nvSpPr>
          <p:cNvPr id="5" name="TextBox 26"/>
          <p:cNvSpPr txBox="1"/>
          <p:nvPr/>
        </p:nvSpPr>
        <p:spPr>
          <a:xfrm>
            <a:off x="215884" y="6123562"/>
            <a:ext cx="11562524" cy="468532"/>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1358" tIns="45681" rIns="91358" bIns="45681" rtlCol="0">
            <a:spAutoFit/>
          </a:bodyPr>
          <a:lstStyle/>
          <a:p>
            <a:pPr defTabSz="1217858">
              <a:defRPr/>
            </a:pPr>
            <a:r>
              <a:rPr lang="en-US" sz="2398" kern="0" spc="-100" dirty="0">
                <a:solidFill>
                  <a:schemeClr val="tx1">
                    <a:lumMod val="65000"/>
                    <a:lumOff val="35000"/>
                  </a:schemeClr>
                </a:solidFill>
                <a:latin typeface="Segoe UI Light"/>
              </a:rPr>
              <a:t>34 Regions Worldwide, 30 online… More than AWS and Google combined</a:t>
            </a:r>
          </a:p>
        </p:txBody>
      </p:sp>
    </p:spTree>
    <p:extLst>
      <p:ext uri="{BB962C8B-B14F-4D97-AF65-F5344CB8AC3E}">
        <p14:creationId xmlns:p14="http://schemas.microsoft.com/office/powerpoint/2010/main" val="185461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dirty="0"/>
              <a:t>Data services</a:t>
            </a:r>
          </a:p>
        </p:txBody>
      </p:sp>
      <p:grpSp>
        <p:nvGrpSpPr>
          <p:cNvPr id="86" name="Group 85"/>
          <p:cNvGrpSpPr/>
          <p:nvPr/>
        </p:nvGrpSpPr>
        <p:grpSpPr>
          <a:xfrm>
            <a:off x="2401789" y="1195908"/>
            <a:ext cx="5884153" cy="5370580"/>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1543"/>
                <a:ext cx="871634"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3" name="Group 22"/>
          <p:cNvGrpSpPr/>
          <p:nvPr/>
        </p:nvGrpSpPr>
        <p:grpSpPr>
          <a:xfrm>
            <a:off x="269239" y="1195907"/>
            <a:ext cx="2071427" cy="845655"/>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SQL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69239" y="2100892"/>
            <a:ext cx="2071427" cy="845655"/>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DocumentDB</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3" name="Picture 62"/>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69239" y="5720832"/>
            <a:ext cx="2071427" cy="845655"/>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Redis</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Cache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1" name="Picture 6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69239" y="4815849"/>
            <a:ext cx="2071427" cy="845655"/>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Search</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59" name="Picture 58"/>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69239" y="3910864"/>
            <a:ext cx="2071427" cy="845655"/>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Storage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Tables</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8" name="Picture 37" descr="Storage table.png"/>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69239" y="3005877"/>
            <a:ext cx="2071427" cy="845655"/>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Warehouse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Big Data capabilities</a:t>
              </a:r>
            </a:p>
          </p:txBody>
        </p:sp>
        <p:sp>
          <p:nvSpPr>
            <p:cNvPr id="81" name="Rectangle 80"/>
            <p:cNvSpPr/>
            <p:nvPr/>
          </p:nvSpPr>
          <p:spPr bwMode="auto">
            <a:xfrm>
              <a:off x="9097352" y="316333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Caching</a:t>
              </a:r>
            </a:p>
          </p:txBody>
        </p:sp>
      </p:grpSp>
    </p:spTree>
    <p:extLst>
      <p:ext uri="{BB962C8B-B14F-4D97-AF65-F5344CB8AC3E}">
        <p14:creationId xmlns:p14="http://schemas.microsoft.com/office/powerpoint/2010/main" val="19419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69241" y="289958"/>
            <a:ext cx="11655840" cy="899537"/>
          </a:xfrm>
        </p:spPr>
        <p:txBody>
          <a:bodyPr/>
          <a:lstStyle/>
          <a:p>
            <a:r>
              <a:rPr lang="en-US" sz="4705" dirty="0"/>
              <a:t>Developer services</a:t>
            </a:r>
          </a:p>
        </p:txBody>
      </p:sp>
      <p:grpSp>
        <p:nvGrpSpPr>
          <p:cNvPr id="19" name="Group 18"/>
          <p:cNvGrpSpPr/>
          <p:nvPr/>
        </p:nvGrpSpPr>
        <p:grpSpPr>
          <a:xfrm>
            <a:off x="8347065" y="1195908"/>
            <a:ext cx="3586009" cy="5370580"/>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8" name="Group 17"/>
            <p:cNvGrpSpPr/>
            <p:nvPr/>
          </p:nvGrpSpPr>
          <p:grpSpPr>
            <a:xfrm>
              <a:off x="8727978" y="2193489"/>
              <a:ext cx="3444379" cy="3530077"/>
              <a:chOff x="8727978" y="2465568"/>
              <a:chExt cx="3444379" cy="3530077"/>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Team collaboration</a:t>
                </a:r>
              </a:p>
            </p:txBody>
          </p:sp>
          <p:sp>
            <p:nvSpPr>
              <p:cNvPr id="79" name="Rectangle 78"/>
              <p:cNvSpPr/>
              <p:nvPr/>
            </p:nvSpPr>
            <p:spPr bwMode="auto">
              <a:xfrm>
                <a:off x="9097352" y="3813523"/>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Dev-Test environments</a:t>
                </a:r>
              </a:p>
            </p:txBody>
          </p:sp>
          <p:sp>
            <p:nvSpPr>
              <p:cNvPr id="82" name="Rectangle 81"/>
              <p:cNvSpPr/>
              <p:nvPr/>
            </p:nvSpPr>
            <p:spPr bwMode="auto">
              <a:xfrm>
                <a:off x="9097352" y="51461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Application monitoring and diagnostics</a:t>
                </a:r>
              </a:p>
            </p:txBody>
          </p:sp>
        </p:grpSp>
      </p:grpSp>
      <p:grpSp>
        <p:nvGrpSpPr>
          <p:cNvPr id="28" name="Group 27"/>
          <p:cNvGrpSpPr/>
          <p:nvPr/>
        </p:nvGrpSpPr>
        <p:grpSpPr>
          <a:xfrm>
            <a:off x="269239" y="1195909"/>
            <a:ext cx="2071427" cy="1035762"/>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69239" y="2280117"/>
            <a:ext cx="2071427" cy="1035762"/>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401789" y="1195908"/>
            <a:ext cx="5884153" cy="5370580"/>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31" name="Group 30"/>
          <p:cNvGrpSpPr/>
          <p:nvPr/>
        </p:nvGrpSpPr>
        <p:grpSpPr>
          <a:xfrm>
            <a:off x="269239" y="5530727"/>
            <a:ext cx="2071427" cy="1035762"/>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69239" y="4448533"/>
            <a:ext cx="2071427" cy="1035762"/>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HockeyApp</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5" name="Group 24"/>
          <p:cNvGrpSpPr/>
          <p:nvPr/>
        </p:nvGrpSpPr>
        <p:grpSpPr>
          <a:xfrm>
            <a:off x="269239" y="3364323"/>
            <a:ext cx="2071427" cy="1035762"/>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Dev-Test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spTree>
    <p:extLst>
      <p:ext uri="{BB962C8B-B14F-4D97-AF65-F5344CB8AC3E}">
        <p14:creationId xmlns:p14="http://schemas.microsoft.com/office/powerpoint/2010/main" val="61062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69241" y="289958"/>
            <a:ext cx="11655840" cy="899537"/>
          </a:xfrm>
        </p:spPr>
        <p:txBody>
          <a:bodyPr/>
          <a:lstStyle/>
          <a:p>
            <a:pPr>
              <a:spcAft>
                <a:spcPts val="600"/>
              </a:spcAft>
            </a:pPr>
            <a:r>
              <a:rPr lang="en-US" dirty="0"/>
              <a:t>Identity &amp; security</a:t>
            </a:r>
          </a:p>
        </p:txBody>
      </p:sp>
      <p:grpSp>
        <p:nvGrpSpPr>
          <p:cNvPr id="19" name="Group 18"/>
          <p:cNvGrpSpPr/>
          <p:nvPr/>
        </p:nvGrpSpPr>
        <p:grpSpPr>
          <a:xfrm>
            <a:off x="2401789" y="1195908"/>
            <a:ext cx="5884153" cy="5370580"/>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3" name="Group 12"/>
          <p:cNvGrpSpPr/>
          <p:nvPr/>
        </p:nvGrpSpPr>
        <p:grpSpPr>
          <a:xfrm>
            <a:off x="269239" y="1195907"/>
            <a:ext cx="2071427" cy="2577784"/>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69239" y="3835462"/>
            <a:ext cx="2071427" cy="2731026"/>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Microsoft</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6" name="Group 15"/>
          <p:cNvGrpSpPr/>
          <p:nvPr/>
        </p:nvGrpSpPr>
        <p:grpSpPr>
          <a:xfrm>
            <a:off x="8347065" y="1195908"/>
            <a:ext cx="3586009" cy="5370580"/>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Access Control</a:t>
              </a:r>
            </a:p>
          </p:txBody>
        </p:sp>
        <p:sp>
          <p:nvSpPr>
            <p:cNvPr id="75" name="Rectangle 74"/>
            <p:cNvSpPr/>
            <p:nvPr/>
          </p:nvSpPr>
          <p:spPr bwMode="auto">
            <a:xfrm>
              <a:off x="9097352" y="352504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Groups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distribution lists</a:t>
              </a:r>
            </a:p>
          </p:txBody>
        </p:sp>
        <p:sp>
          <p:nvSpPr>
            <p:cNvPr id="76" name="Rectangle 75"/>
            <p:cNvSpPr/>
            <p:nvPr/>
          </p:nvSpPr>
          <p:spPr bwMode="auto">
            <a:xfrm>
              <a:off x="9097352" y="433853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Multi-Factor Authentication</a:t>
              </a:r>
            </a:p>
          </p:txBody>
        </p:sp>
        <p:sp>
          <p:nvSpPr>
            <p:cNvPr id="80" name="Rectangle 79"/>
            <p:cNvSpPr/>
            <p:nvPr/>
          </p:nvSpPr>
          <p:spPr bwMode="auto">
            <a:xfrm>
              <a:off x="9097352" y="515202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Anomalous sign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91610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69241" y="289958"/>
            <a:ext cx="11655840" cy="899537"/>
          </a:xfrm>
        </p:spPr>
        <p:txBody>
          <a:bodyPr/>
          <a:lstStyle/>
          <a:p>
            <a:pPr>
              <a:spcAft>
                <a:spcPts val="600"/>
              </a:spcAft>
            </a:pPr>
            <a:r>
              <a:rPr lang="en-US" sz="4705" dirty="0"/>
              <a:t>Advanced Analytics and </a:t>
            </a:r>
            <a:r>
              <a:rPr lang="en-US" sz="4705" dirty="0" err="1"/>
              <a:t>IoT</a:t>
            </a:r>
            <a:endParaRPr lang="en-US" sz="4705" dirty="0"/>
          </a:p>
        </p:txBody>
      </p:sp>
      <p:grpSp>
        <p:nvGrpSpPr>
          <p:cNvPr id="27" name="Group 26"/>
          <p:cNvGrpSpPr/>
          <p:nvPr/>
        </p:nvGrpSpPr>
        <p:grpSpPr>
          <a:xfrm>
            <a:off x="2401789" y="1195908"/>
            <a:ext cx="5884153" cy="5370580"/>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6" name="Group 25"/>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Analytics</a:t>
                </a:r>
              </a:p>
            </p:txBody>
          </p:sp>
          <p:sp>
            <p:nvSpPr>
              <p:cNvPr id="83" name="Rectangle 82"/>
              <p:cNvSpPr/>
              <p:nvPr/>
            </p:nvSpPr>
            <p:spPr bwMode="auto">
              <a:xfrm>
                <a:off x="9097352" y="3187887"/>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a:rPr>
                  <a:t>IoT</a:t>
                </a: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 for devices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Cognitive Services</a:t>
                </a:r>
              </a:p>
            </p:txBody>
          </p:sp>
        </p:grpSp>
      </p:grpSp>
      <p:grpSp>
        <p:nvGrpSpPr>
          <p:cNvPr id="24" name="Group 23"/>
          <p:cNvGrpSpPr/>
          <p:nvPr/>
        </p:nvGrpSpPr>
        <p:grpSpPr>
          <a:xfrm>
            <a:off x="269239" y="5268262"/>
            <a:ext cx="2071427" cy="619504"/>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HDInsight</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69239" y="1195908"/>
            <a:ext cx="2071427" cy="619504"/>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69239" y="1874633"/>
            <a:ext cx="2071427" cy="619504"/>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69239" y="2553359"/>
            <a:ext cx="2071427" cy="619504"/>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69239" y="3232084"/>
            <a:ext cx="2071427" cy="619504"/>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Lake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1922"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 name="Group 24"/>
          <p:cNvGrpSpPr/>
          <p:nvPr/>
        </p:nvGrpSpPr>
        <p:grpSpPr>
          <a:xfrm>
            <a:off x="269239" y="5946984"/>
            <a:ext cx="2071427" cy="619504"/>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IoT</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69239" y="4589536"/>
            <a:ext cx="2071427" cy="619504"/>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2" name="Group 21"/>
          <p:cNvGrpSpPr/>
          <p:nvPr/>
        </p:nvGrpSpPr>
        <p:grpSpPr>
          <a:xfrm>
            <a:off x="269239" y="3910811"/>
            <a:ext cx="2071427" cy="619504"/>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Tree>
    <p:extLst>
      <p:ext uri="{BB962C8B-B14F-4D97-AF65-F5344CB8AC3E}">
        <p14:creationId xmlns:p14="http://schemas.microsoft.com/office/powerpoint/2010/main" val="4568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05" dirty="0"/>
              <a:t>Integration services</a:t>
            </a:r>
          </a:p>
        </p:txBody>
      </p:sp>
      <p:grpSp>
        <p:nvGrpSpPr>
          <p:cNvPr id="15" name="Group 14"/>
          <p:cNvGrpSpPr/>
          <p:nvPr/>
        </p:nvGrpSpPr>
        <p:grpSpPr>
          <a:xfrm>
            <a:off x="2401789" y="1195908"/>
            <a:ext cx="5884153" cy="5370580"/>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6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6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4" name="Group 13"/>
          <p:cNvGrpSpPr/>
          <p:nvPr/>
        </p:nvGrpSpPr>
        <p:grpSpPr>
          <a:xfrm>
            <a:off x="8347065" y="1195908"/>
            <a:ext cx="3586009" cy="5370580"/>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2" name="Group 1"/>
            <p:cNvGrpSpPr/>
            <p:nvPr/>
          </p:nvGrpSpPr>
          <p:grpSpPr>
            <a:xfrm>
              <a:off x="9097352" y="2538157"/>
              <a:ext cx="3075005" cy="2840741"/>
              <a:chOff x="9097352" y="2528466"/>
              <a:chExt cx="3075005" cy="2840741"/>
            </a:xfrm>
          </p:grpSpPr>
          <p:sp>
            <p:nvSpPr>
              <p:cNvPr id="85" name="Rectangle 84"/>
              <p:cNvSpPr/>
              <p:nvPr/>
            </p:nvSpPr>
            <p:spPr bwMode="auto">
              <a:xfrm>
                <a:off x="9097352" y="2528466"/>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Messaging</a:t>
                </a:r>
              </a:p>
            </p:txBody>
          </p:sp>
          <p:sp>
            <p:nvSpPr>
              <p:cNvPr id="87" name="Rectangle 86"/>
              <p:cNvSpPr/>
              <p:nvPr/>
            </p:nvSpPr>
            <p:spPr bwMode="auto">
              <a:xfrm>
                <a:off x="9097352" y="337689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API Management</a:t>
                </a:r>
              </a:p>
            </p:txBody>
          </p:sp>
        </p:grpSp>
      </p:grpSp>
      <p:grpSp>
        <p:nvGrpSpPr>
          <p:cNvPr id="10" name="Group 9"/>
          <p:cNvGrpSpPr/>
          <p:nvPr/>
        </p:nvGrpSpPr>
        <p:grpSpPr>
          <a:xfrm>
            <a:off x="269239" y="4299759"/>
            <a:ext cx="2071427" cy="71480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Biztalk</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69239" y="5075723"/>
            <a:ext cx="2071427" cy="71480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75723" y="3523797"/>
            <a:ext cx="2071427" cy="71480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69239" y="5851685"/>
            <a:ext cx="2071427" cy="71480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Queues</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69239" y="1195908"/>
            <a:ext cx="2071427" cy="71480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Logic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69239" y="1971871"/>
            <a:ext cx="2071427" cy="71480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69239" y="2747835"/>
            <a:ext cx="2071427" cy="71480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5169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63" presetClass="path" presetSubtype="0" decel="100000" fill="hold" nodeType="withEffect">
                                  <p:stCondLst>
                                    <p:cond delay="0"/>
                                  </p:stCondLst>
                                  <p:childTnLst>
                                    <p:animMotion origin="layout" path="M -1.35052E-6 6.62733E-7 L 0.02859 6.62733E-7 " pathEditMode="relative" rAng="0" ptsTypes="AA">
                                      <p:cBhvr>
                                        <p:cTn id="45"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13" dirty="0"/>
              <a:t>Media services and content delivery network</a:t>
            </a:r>
          </a:p>
        </p:txBody>
      </p:sp>
      <p:grpSp>
        <p:nvGrpSpPr>
          <p:cNvPr id="108" name="Group 107"/>
          <p:cNvGrpSpPr/>
          <p:nvPr/>
        </p:nvGrpSpPr>
        <p:grpSpPr>
          <a:xfrm>
            <a:off x="2401789" y="1195908"/>
            <a:ext cx="5884153" cy="5370580"/>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07" name="Group 106"/>
          <p:cNvGrpSpPr/>
          <p:nvPr/>
        </p:nvGrpSpPr>
        <p:grpSpPr>
          <a:xfrm>
            <a:off x="8347065" y="1195908"/>
            <a:ext cx="3586009" cy="5370580"/>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59"/>
            <p:cNvSpPr/>
            <p:nvPr/>
          </p:nvSpPr>
          <p:spPr bwMode="auto">
            <a:xfrm>
              <a:off x="9097352" y="22047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Global content delivery</a:t>
              </a:r>
            </a:p>
          </p:txBody>
        </p:sp>
      </p:grpSp>
      <p:grpSp>
        <p:nvGrpSpPr>
          <p:cNvPr id="103" name="Group 102"/>
          <p:cNvGrpSpPr/>
          <p:nvPr/>
        </p:nvGrpSpPr>
        <p:grpSpPr>
          <a:xfrm>
            <a:off x="269239" y="3523796"/>
            <a:ext cx="2071427" cy="71480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69239" y="5851685"/>
            <a:ext cx="2071427" cy="71480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69239" y="5075721"/>
            <a:ext cx="2071427" cy="71480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69239" y="2747833"/>
            <a:ext cx="2071427" cy="71480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05" name="Group 104"/>
          <p:cNvGrpSpPr/>
          <p:nvPr/>
        </p:nvGrpSpPr>
        <p:grpSpPr>
          <a:xfrm>
            <a:off x="269239" y="1971870"/>
            <a:ext cx="2071427" cy="71480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6" name="Group 105"/>
          <p:cNvGrpSpPr/>
          <p:nvPr/>
        </p:nvGrpSpPr>
        <p:grpSpPr>
          <a:xfrm>
            <a:off x="269239" y="1195908"/>
            <a:ext cx="2071427" cy="71480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
                  <a:srgbClr val="FFFFFF"/>
                </a:buClr>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2" name="Group 101"/>
          <p:cNvGrpSpPr/>
          <p:nvPr/>
        </p:nvGrpSpPr>
        <p:grpSpPr>
          <a:xfrm>
            <a:off x="269239" y="4299758"/>
            <a:ext cx="2071427" cy="71480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79574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2052045" y="1189494"/>
            <a:ext cx="10139956" cy="56680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85" name="Picture 4" descr="https://tool.microsoftsca.com/Content/assets/clients/92852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5833" y="3321212"/>
            <a:ext cx="855094" cy="427547"/>
          </a:xfrm>
          <a:prstGeom prst="rect">
            <a:avLst/>
          </a:prstGeom>
          <a:extLst>
            <a:ext uri="{909E8E84-426E-40DD-AFC4-6F175D3DCCD1}">
              <a14:hiddenFill xmlns:a14="http://schemas.microsoft.com/office/drawing/2010/main">
                <a:solidFill>
                  <a:srgbClr val="FFFFFF"/>
                </a:solidFill>
              </a14:hiddenFill>
            </a:ext>
          </a:extLst>
        </p:spPr>
      </p:pic>
      <p:pic>
        <p:nvPicPr>
          <p:cNvPr id="86" name="Picture 2" descr="http://plugins.netbeans.org/data/images/1418381717_Jekastic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3940" y="3296070"/>
            <a:ext cx="955667" cy="477832"/>
          </a:xfrm>
          <a:prstGeom prst="rect">
            <a:avLst/>
          </a:prstGeom>
          <a:extLst>
            <a:ext uri="{909E8E84-426E-40DD-AFC4-6F175D3DCCD1}">
              <a14:hiddenFill xmlns:a14="http://schemas.microsoft.com/office/drawing/2010/main">
                <a:solidFill>
                  <a:srgbClr val="FFFFFF"/>
                </a:solidFill>
              </a14:hiddenFill>
            </a:ext>
          </a:extLst>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448" y="3191591"/>
            <a:ext cx="509373" cy="509373"/>
          </a:xfrm>
          <a:prstGeom prst="rect">
            <a:avLst/>
          </a:prstGeom>
        </p:spPr>
      </p:pic>
      <p:pic>
        <p:nvPicPr>
          <p:cNvPr id="89" name="Picture 88"/>
          <p:cNvPicPr>
            <a:picLocks noChangeAspect="1"/>
          </p:cNvPicPr>
          <p:nvPr/>
        </p:nvPicPr>
        <p:blipFill>
          <a:blip r:embed="rId6"/>
          <a:stretch>
            <a:fillRect/>
          </a:stretch>
        </p:blipFill>
        <p:spPr>
          <a:xfrm>
            <a:off x="6596289" y="3438669"/>
            <a:ext cx="1044145" cy="192636"/>
          </a:xfrm>
          <a:prstGeom prst="rect">
            <a:avLst/>
          </a:prstGeom>
        </p:spPr>
      </p:pic>
      <p:pic>
        <p:nvPicPr>
          <p:cNvPr id="7" name="Picture 6"/>
          <p:cNvPicPr>
            <a:picLocks noChangeAspect="1"/>
          </p:cNvPicPr>
          <p:nvPr/>
        </p:nvPicPr>
        <p:blipFill>
          <a:blip r:embed="rId7"/>
          <a:stretch>
            <a:fillRect/>
          </a:stretch>
        </p:blipFill>
        <p:spPr>
          <a:xfrm>
            <a:off x="5779569" y="1444539"/>
            <a:ext cx="1306457" cy="372230"/>
          </a:xfrm>
          <a:prstGeom prst="rect">
            <a:avLst/>
          </a:prstGeom>
        </p:spPr>
      </p:pic>
      <p:sp>
        <p:nvSpPr>
          <p:cNvPr id="22" name="Rectangle 21"/>
          <p:cNvSpPr/>
          <p:nvPr/>
        </p:nvSpPr>
        <p:spPr bwMode="auto">
          <a:xfrm>
            <a:off x="1" y="1189494"/>
            <a:ext cx="2052044" cy="56680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3" name="Straight Connector 122"/>
          <p:cNvCxnSpPr/>
          <p:nvPr/>
        </p:nvCxnSpPr>
        <p:spPr>
          <a:xfrm>
            <a:off x="1" y="2141658"/>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 y="3082174"/>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 y="4022689"/>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 y="5903721"/>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 y="4963205"/>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pic>
        <p:nvPicPr>
          <p:cNvPr id="103" name="Picture 10" descr="https://encrypted-tbn3.gstatic.com/images?q=tbn:ANd9GcQgAB8I4GUYPGAuHqEufTpFML_JWZior9mwUJP3P5Tro4I_bcL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05539" y="3250683"/>
            <a:ext cx="534464" cy="513852"/>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3190" y="3246139"/>
            <a:ext cx="733285" cy="522941"/>
          </a:xfrm>
          <a:prstGeom prst="rect">
            <a:avLst/>
          </a:prstGeom>
        </p:spPr>
      </p:pic>
      <p:grpSp>
        <p:nvGrpSpPr>
          <p:cNvPr id="105" name="Group 104"/>
          <p:cNvGrpSpPr/>
          <p:nvPr/>
        </p:nvGrpSpPr>
        <p:grpSpPr>
          <a:xfrm>
            <a:off x="4813467" y="3228826"/>
            <a:ext cx="487057" cy="557567"/>
            <a:chOff x="11227523" y="2315027"/>
            <a:chExt cx="565700" cy="647594"/>
          </a:xfrm>
        </p:grpSpPr>
        <p:pic>
          <p:nvPicPr>
            <p:cNvPr id="106" name="Picture 105"/>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9473" y="3356309"/>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Applications</a:t>
            </a:r>
          </a:p>
        </p:txBody>
      </p: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29434" y="1464633"/>
            <a:ext cx="1435279" cy="427165"/>
          </a:xfrm>
          <a:prstGeom prst="rect">
            <a:avLst/>
          </a:prstGeom>
        </p:spPr>
      </p:pic>
      <p:pic>
        <p:nvPicPr>
          <p:cNvPr id="28" name="Picture 2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106539" y="1503031"/>
            <a:ext cx="1313534" cy="355405"/>
          </a:xfrm>
          <a:prstGeom prst="rect">
            <a:avLst/>
          </a:prstGeom>
        </p:spPr>
      </p:pic>
      <p:pic>
        <p:nvPicPr>
          <p:cNvPr id="100"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42782" y="1414985"/>
            <a:ext cx="324967" cy="49578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065500" y="1392557"/>
            <a:ext cx="438492" cy="5129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7195387" y="1515864"/>
            <a:ext cx="1567014" cy="307635"/>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Clients </a:t>
            </a:r>
          </a:p>
        </p:txBody>
      </p:sp>
      <p:sp>
        <p:nvSpPr>
          <p:cNvPr id="70" name="TextBox 69"/>
          <p:cNvSpPr txBox="1"/>
          <p:nvPr/>
        </p:nvSpPr>
        <p:spPr>
          <a:xfrm>
            <a:off x="319474" y="6177857"/>
            <a:ext cx="1454327"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Infrastructure</a:t>
            </a:r>
          </a:p>
        </p:txBody>
      </p:sp>
      <p:sp>
        <p:nvSpPr>
          <p:cNvPr id="132" name="TextBox 131"/>
          <p:cNvSpPr txBox="1"/>
          <p:nvPr/>
        </p:nvSpPr>
        <p:spPr>
          <a:xfrm>
            <a:off x="319473" y="2415793"/>
            <a:ext cx="1508453"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Management</a:t>
            </a: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4294" y="2270317"/>
            <a:ext cx="1416564" cy="661479"/>
          </a:xfrm>
          <a:prstGeom prst="rect">
            <a:avLst/>
          </a:prstGeom>
        </p:spPr>
      </p:pic>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87549" y="2320779"/>
            <a:ext cx="570443" cy="560555"/>
          </a:xfrm>
          <a:prstGeom prst="rect">
            <a:avLst/>
          </a:prstGeom>
        </p:spPr>
      </p:pic>
      <p:pic>
        <p:nvPicPr>
          <p:cNvPr id="13" name="Picture 12"/>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4718460" y="2293164"/>
            <a:ext cx="778861" cy="615782"/>
          </a:xfrm>
          <a:prstGeom prst="rect">
            <a:avLst/>
          </a:prstGeom>
        </p:spPr>
      </p:pic>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714922" y="2314749"/>
            <a:ext cx="914720" cy="572615"/>
          </a:xfrm>
          <a:prstGeom prst="rect">
            <a:avLst/>
          </a:prstGeom>
        </p:spPr>
      </p:pic>
      <p:pic>
        <p:nvPicPr>
          <p:cNvPr id="20" name="Picture 19"/>
          <p:cNvPicPr>
            <a:picLocks noChangeAspect="1"/>
          </p:cNvPicPr>
          <p:nvPr/>
        </p:nvPicPr>
        <p:blipFill>
          <a:blip r:embed="rId20"/>
          <a:stretch>
            <a:fillRect/>
          </a:stretch>
        </p:blipFill>
        <p:spPr>
          <a:xfrm>
            <a:off x="7646740" y="5196861"/>
            <a:ext cx="1044813" cy="510534"/>
          </a:xfrm>
          <a:prstGeom prst="rect">
            <a:avLst/>
          </a:prstGeom>
        </p:spPr>
      </p:pic>
      <p:pic>
        <p:nvPicPr>
          <p:cNvPr id="21" name="Picture 20"/>
          <p:cNvPicPr>
            <a:picLocks noChangeAspect="1"/>
          </p:cNvPicPr>
          <p:nvPr/>
        </p:nvPicPr>
        <p:blipFill>
          <a:blip r:embed="rId21"/>
          <a:stretch>
            <a:fillRect/>
          </a:stretch>
        </p:blipFill>
        <p:spPr>
          <a:xfrm>
            <a:off x="8855039" y="5300860"/>
            <a:ext cx="984910" cy="302534"/>
          </a:xfrm>
          <a:prstGeom prst="rect">
            <a:avLst/>
          </a:prstGeom>
        </p:spPr>
      </p:pic>
      <p:pic>
        <p:nvPicPr>
          <p:cNvPr id="19" name="Picture 18"/>
          <p:cNvPicPr>
            <a:picLocks noChangeAspect="1"/>
          </p:cNvPicPr>
          <p:nvPr/>
        </p:nvPicPr>
        <p:blipFill>
          <a:blip r:embed="rId22"/>
          <a:stretch>
            <a:fillRect/>
          </a:stretch>
        </p:blipFill>
        <p:spPr>
          <a:xfrm>
            <a:off x="5215439" y="5278400"/>
            <a:ext cx="1329395" cy="347456"/>
          </a:xfrm>
          <a:prstGeom prst="rect">
            <a:avLst/>
          </a:prstGeom>
        </p:spPr>
      </p:pic>
      <p:sp>
        <p:nvSpPr>
          <p:cNvPr id="131" name="TextBox 130"/>
          <p:cNvSpPr txBox="1"/>
          <p:nvPr/>
        </p:nvSpPr>
        <p:spPr>
          <a:xfrm>
            <a:off x="319473" y="5131737"/>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Databases and</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middleware</a:t>
            </a:r>
          </a:p>
        </p:txBody>
      </p:sp>
      <p:pic>
        <p:nvPicPr>
          <p:cNvPr id="10" name="Picture 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84805" y="5273446"/>
            <a:ext cx="1071494" cy="357365"/>
          </a:xfrm>
          <a:prstGeom prst="rect">
            <a:avLst/>
          </a:prstGeom>
        </p:spPr>
      </p:pic>
      <p:pic>
        <p:nvPicPr>
          <p:cNvPr id="119" name="Picture 11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385139" y="4378882"/>
            <a:ext cx="769386" cy="214719"/>
          </a:xfrm>
          <a:prstGeom prst="rect">
            <a:avLst/>
          </a:prstGeom>
        </p:spPr>
      </p:pic>
      <p:sp>
        <p:nvSpPr>
          <p:cNvPr id="128" name="TextBox 127"/>
          <p:cNvSpPr txBox="1"/>
          <p:nvPr/>
        </p:nvSpPr>
        <p:spPr>
          <a:xfrm>
            <a:off x="319473" y="4191221"/>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 frameworks</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and tools</a:t>
            </a: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02622" y="4257008"/>
            <a:ext cx="399399" cy="458465"/>
          </a:xfrm>
          <a:prstGeom prst="rect">
            <a:avLst/>
          </a:prstGeom>
        </p:spPr>
      </p:pic>
      <p:pic>
        <p:nvPicPr>
          <p:cNvPr id="84" name="Picture 8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970487" y="4329995"/>
            <a:ext cx="1335196" cy="312493"/>
          </a:xfrm>
          <a:prstGeom prst="rect">
            <a:avLst/>
          </a:prstGeom>
        </p:spPr>
      </p:pic>
      <p:pic>
        <p:nvPicPr>
          <p:cNvPr id="81" name="Picture 80"/>
          <p:cNvPicPr>
            <a:picLocks noChangeAspect="1"/>
          </p:cNvPicPr>
          <p:nvPr/>
        </p:nvPicPr>
        <p:blipFill>
          <a:blip r:embed="rId27"/>
          <a:stretch>
            <a:fillRect/>
          </a:stretch>
        </p:blipFill>
        <p:spPr>
          <a:xfrm>
            <a:off x="7528063" y="4383728"/>
            <a:ext cx="1019096" cy="205026"/>
          </a:xfrm>
          <a:prstGeom prst="rect">
            <a:avLst/>
          </a:prstGeom>
        </p:spPr>
      </p:pic>
      <p:pic>
        <p:nvPicPr>
          <p:cNvPr id="88" name="Picture 87"/>
          <p:cNvPicPr>
            <a:picLocks noChangeAspect="1"/>
          </p:cNvPicPr>
          <p:nvPr/>
        </p:nvPicPr>
        <p:blipFill>
          <a:blip r:embed="rId28"/>
          <a:stretch>
            <a:fillRect/>
          </a:stretch>
        </p:blipFill>
        <p:spPr>
          <a:xfrm>
            <a:off x="10125566" y="5224865"/>
            <a:ext cx="444926" cy="454527"/>
          </a:xfrm>
          <a:prstGeom prst="rect">
            <a:avLst/>
          </a:prstGeom>
        </p:spPr>
      </p:pic>
      <p:pic>
        <p:nvPicPr>
          <p:cNvPr id="90" name="Picture 89"/>
          <p:cNvPicPr>
            <a:picLocks noChangeAspect="1"/>
          </p:cNvPicPr>
          <p:nvPr/>
        </p:nvPicPr>
        <p:blipFill>
          <a:blip r:embed="rId29"/>
          <a:stretch>
            <a:fillRect/>
          </a:stretch>
        </p:blipFill>
        <p:spPr>
          <a:xfrm>
            <a:off x="6835501" y="5311939"/>
            <a:ext cx="613029" cy="280376"/>
          </a:xfrm>
          <a:prstGeom prst="rect">
            <a:avLst/>
          </a:prstGeom>
        </p:spPr>
      </p:pic>
      <p:pic>
        <p:nvPicPr>
          <p:cNvPr id="93" name="Picture 92"/>
          <p:cNvPicPr>
            <a:picLocks noChangeAspect="1"/>
          </p:cNvPicPr>
          <p:nvPr/>
        </p:nvPicPr>
        <p:blipFill rotWithShape="1">
          <a:blip r:embed="rId30" cstate="print">
            <a:extLst>
              <a:ext uri="{28A0092B-C50C-407E-A947-70E740481C1C}">
                <a14:useLocalDpi xmlns:a14="http://schemas.microsoft.com/office/drawing/2010/main" val="0"/>
              </a:ext>
            </a:extLst>
          </a:blip>
          <a:srcRect t="7295" b="8644"/>
          <a:stretch/>
        </p:blipFill>
        <p:spPr>
          <a:xfrm>
            <a:off x="11045173" y="5255858"/>
            <a:ext cx="957733" cy="392539"/>
          </a:xfrm>
          <a:prstGeom prst="rect">
            <a:avLst/>
          </a:prstGeom>
        </p:spPr>
      </p:pic>
      <p:pic>
        <p:nvPicPr>
          <p:cNvPr id="4" name="Picture 3"/>
          <p:cNvPicPr>
            <a:picLocks noChangeAspect="1"/>
          </p:cNvPicPr>
          <p:nvPr/>
        </p:nvPicPr>
        <p:blipFill>
          <a:blip r:embed="rId31"/>
          <a:stretch>
            <a:fillRect/>
          </a:stretch>
        </p:blipFill>
        <p:spPr>
          <a:xfrm>
            <a:off x="6847244" y="2297709"/>
            <a:ext cx="569361" cy="606695"/>
          </a:xfrm>
          <a:prstGeom prst="rect">
            <a:avLst/>
          </a:prstGeom>
        </p:spPr>
      </p:pic>
      <p:pic>
        <p:nvPicPr>
          <p:cNvPr id="6" name="Picture 5"/>
          <p:cNvPicPr>
            <a:picLocks noChangeAspect="1"/>
          </p:cNvPicPr>
          <p:nvPr/>
        </p:nvPicPr>
        <p:blipFill>
          <a:blip r:embed="rId32"/>
          <a:stretch>
            <a:fillRect/>
          </a:stretch>
        </p:blipFill>
        <p:spPr>
          <a:xfrm>
            <a:off x="10779031" y="3268820"/>
            <a:ext cx="488815" cy="477578"/>
          </a:xfrm>
          <a:prstGeom prst="rect">
            <a:avLst/>
          </a:prstGeom>
        </p:spPr>
      </p:pic>
      <p:pic>
        <p:nvPicPr>
          <p:cNvPr id="16" name="Picture 15"/>
          <p:cNvPicPr>
            <a:picLocks noChangeAspect="1"/>
          </p:cNvPicPr>
          <p:nvPr/>
        </p:nvPicPr>
        <p:blipFill>
          <a:blip r:embed="rId33"/>
          <a:stretch>
            <a:fillRect/>
          </a:stretch>
        </p:blipFill>
        <p:spPr>
          <a:xfrm>
            <a:off x="11470859" y="3257038"/>
            <a:ext cx="494547" cy="501141"/>
          </a:xfrm>
          <a:prstGeom prst="rect">
            <a:avLst/>
          </a:prstGeom>
        </p:spPr>
      </p:pic>
      <p:pic>
        <p:nvPicPr>
          <p:cNvPr id="17" name="Picture 16"/>
          <p:cNvPicPr>
            <a:picLocks noChangeAspect="1"/>
          </p:cNvPicPr>
          <p:nvPr/>
        </p:nvPicPr>
        <p:blipFill>
          <a:blip r:embed="rId34"/>
          <a:stretch>
            <a:fillRect/>
          </a:stretch>
        </p:blipFill>
        <p:spPr>
          <a:xfrm>
            <a:off x="7634207" y="2308532"/>
            <a:ext cx="559883" cy="585047"/>
          </a:xfrm>
          <a:prstGeom prst="rect">
            <a:avLst/>
          </a:prstGeom>
        </p:spPr>
      </p:pic>
      <p:pic>
        <p:nvPicPr>
          <p:cNvPr id="83" name="Picture 82"/>
          <p:cNvPicPr>
            <a:picLocks noChangeAspect="1"/>
          </p:cNvPicPr>
          <p:nvPr/>
        </p:nvPicPr>
        <p:blipFill>
          <a:blip r:embed="rId35"/>
          <a:stretch>
            <a:fillRect/>
          </a:stretch>
        </p:blipFill>
        <p:spPr>
          <a:xfrm>
            <a:off x="9226575" y="6162990"/>
            <a:ext cx="1220233" cy="449046"/>
          </a:xfrm>
          <a:prstGeom prst="rect">
            <a:avLst/>
          </a:prstGeom>
        </p:spPr>
      </p:pic>
      <p:pic>
        <p:nvPicPr>
          <p:cNvPr id="111" name="Picture 11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724507" y="6170411"/>
            <a:ext cx="1278399" cy="434203"/>
          </a:xfrm>
          <a:prstGeom prst="rect">
            <a:avLst/>
          </a:prstGeom>
        </p:spPr>
      </p:pic>
      <p:pic>
        <p:nvPicPr>
          <p:cNvPr id="9" name="Picture 8"/>
          <p:cNvPicPr>
            <a:picLocks noChangeAspect="1"/>
          </p:cNvPicPr>
          <p:nvPr/>
        </p:nvPicPr>
        <p:blipFill rotWithShape="1">
          <a:blip r:embed="rId37"/>
          <a:srcRect r="44043"/>
          <a:stretch/>
        </p:blipFill>
        <p:spPr>
          <a:xfrm>
            <a:off x="2311139" y="1399359"/>
            <a:ext cx="3351990" cy="580891"/>
          </a:xfrm>
          <a:prstGeom prst="rect">
            <a:avLst/>
          </a:prstGeom>
        </p:spPr>
      </p:pic>
      <p:sp>
        <p:nvSpPr>
          <p:cNvPr id="99" name="TextBox 98"/>
          <p:cNvSpPr txBox="1"/>
          <p:nvPr/>
        </p:nvSpPr>
        <p:spPr>
          <a:xfrm>
            <a:off x="319473" y="1475277"/>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DevOps</a:t>
            </a:r>
          </a:p>
        </p:txBody>
      </p:sp>
      <p:sp>
        <p:nvSpPr>
          <p:cNvPr id="110" name="TextBox 109"/>
          <p:cNvSpPr txBox="1"/>
          <p:nvPr/>
        </p:nvSpPr>
        <p:spPr>
          <a:xfrm>
            <a:off x="5618658" y="3329907"/>
            <a:ext cx="957006" cy="524753"/>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PaaS &amp;</a:t>
            </a:r>
          </a:p>
          <a:p>
            <a:pPr defTabSz="913075">
              <a:lnSpc>
                <a:spcPct val="90000"/>
              </a:lnSpc>
              <a:defRPr/>
            </a:pPr>
            <a:r>
              <a:rPr lang="en-US" sz="1567" dirty="0" err="1">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Devops</a:t>
            </a:r>
            <a:endPar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endParaRPr>
          </a:p>
        </p:txBody>
      </p:sp>
      <p:pic>
        <p:nvPicPr>
          <p:cNvPr id="113" name="Picture 112"/>
          <p:cNvPicPr>
            <a:picLocks noChangeAspect="1"/>
          </p:cNvPicPr>
          <p:nvPr/>
        </p:nvPicPr>
        <p:blipFill>
          <a:blip r:embed="rId38" cstate="hqprint">
            <a:extLst>
              <a:ext uri="{28A0092B-C50C-407E-A947-70E740481C1C}">
                <a14:useLocalDpi xmlns:a14="http://schemas.microsoft.com/office/drawing/2010/main" val="0"/>
              </a:ext>
            </a:extLst>
          </a:blip>
          <a:stretch>
            <a:fillRect/>
          </a:stretch>
        </p:blipFill>
        <p:spPr>
          <a:xfrm>
            <a:off x="7659607" y="6138551"/>
            <a:ext cx="1289266" cy="497924"/>
          </a:xfrm>
          <a:prstGeom prst="rect">
            <a:avLst/>
          </a:prstGeom>
        </p:spPr>
      </p:pic>
      <p:pic>
        <p:nvPicPr>
          <p:cNvPr id="114" name="Picture 11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318236" y="6132794"/>
            <a:ext cx="837155" cy="509437"/>
          </a:xfrm>
          <a:prstGeom prst="rect">
            <a:avLst/>
          </a:prstGeom>
        </p:spPr>
      </p:pic>
      <p:pic>
        <p:nvPicPr>
          <p:cNvPr id="121" name="Picture 12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433093" y="6224470"/>
            <a:ext cx="948813" cy="326085"/>
          </a:xfrm>
          <a:prstGeom prst="rect">
            <a:avLst/>
          </a:prstGeom>
        </p:spPr>
      </p:pic>
      <p:pic>
        <p:nvPicPr>
          <p:cNvPr id="122" name="Picture 4" descr="http://rottmann.net/wp-content/uploads/2013/02/Scalr_Logo.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1019107" y="2480307"/>
            <a:ext cx="908231" cy="24149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411692" y="2374913"/>
            <a:ext cx="946418" cy="45228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369352" y="2384981"/>
            <a:ext cx="432150" cy="43215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575712" y="2313037"/>
            <a:ext cx="576038" cy="5760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762574" y="4191819"/>
            <a:ext cx="588845" cy="588845"/>
          </a:xfrm>
          <a:prstGeom prst="rect">
            <a:avLst/>
          </a:prstGeom>
        </p:spPr>
      </p:pic>
      <p:pic>
        <p:nvPicPr>
          <p:cNvPr id="3" name="Picture 2"/>
          <p:cNvPicPr>
            <a:picLocks noChangeAspect="1"/>
          </p:cNvPicPr>
          <p:nvPr/>
        </p:nvPicPr>
        <p:blipFill>
          <a:blip r:embed="rId46"/>
          <a:stretch>
            <a:fillRect/>
          </a:stretch>
        </p:blipFill>
        <p:spPr>
          <a:xfrm>
            <a:off x="3085251" y="6145492"/>
            <a:ext cx="490018" cy="484043"/>
          </a:xfrm>
          <a:prstGeom prst="rect">
            <a:avLst/>
          </a:prstGeom>
        </p:spPr>
      </p:pic>
      <p:pic>
        <p:nvPicPr>
          <p:cNvPr id="72" name="Picture 7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01847" y="5310099"/>
            <a:ext cx="1200251" cy="284059"/>
          </a:xfrm>
          <a:prstGeom prst="rect">
            <a:avLst/>
          </a:prstGeom>
        </p:spPr>
      </p:pic>
      <p:pic>
        <p:nvPicPr>
          <p:cNvPr id="73" name="Picture 72"/>
          <p:cNvPicPr>
            <a:picLocks noChangeAspect="1"/>
          </p:cNvPicPr>
          <p:nvPr/>
        </p:nvPicPr>
        <p:blipFill>
          <a:blip r:embed="rId48"/>
          <a:stretch>
            <a:fillRect/>
          </a:stretch>
        </p:blipFill>
        <p:spPr>
          <a:xfrm>
            <a:off x="2301847" y="6089149"/>
            <a:ext cx="505703" cy="596729"/>
          </a:xfrm>
          <a:prstGeom prst="rect">
            <a:avLst/>
          </a:prstGeom>
        </p:spPr>
      </p:pic>
      <p:pic>
        <p:nvPicPr>
          <p:cNvPr id="76" name="Picture 75"/>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305539" y="4337684"/>
            <a:ext cx="553444" cy="297112"/>
          </a:xfrm>
          <a:prstGeom prst="rect">
            <a:avLst/>
          </a:prstGeom>
        </p:spPr>
      </p:pic>
      <p:pic>
        <p:nvPicPr>
          <p:cNvPr id="78" name="Picture 77"/>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5865509" y="4125893"/>
            <a:ext cx="474381" cy="720695"/>
          </a:xfrm>
          <a:prstGeom prst="rect">
            <a:avLst/>
          </a:prstGeom>
        </p:spPr>
      </p:pic>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pic>
        <p:nvPicPr>
          <p:cNvPr id="1028" name="Picture 4" descr="http://people.redhat.com/jamisonm/Red_Hat_cmyk_logo.jp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852971" y="6197131"/>
            <a:ext cx="1187564" cy="38076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a:t>Azure is an open cloud</a:t>
            </a:r>
            <a:endParaRPr lang="en-US" dirty="0"/>
          </a:p>
        </p:txBody>
      </p:sp>
    </p:spTree>
    <p:extLst>
      <p:ext uri="{BB962C8B-B14F-4D97-AF65-F5344CB8AC3E}">
        <p14:creationId xmlns:p14="http://schemas.microsoft.com/office/powerpoint/2010/main" val="2002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Picture 353"/>
          <p:cNvPicPr>
            <a:picLocks noChangeAspect="1"/>
          </p:cNvPicPr>
          <p:nvPr/>
        </p:nvPicPr>
        <p:blipFill rotWithShape="1">
          <a:blip r:embed="rId3">
            <a:extLst>
              <a:ext uri="{28A0092B-C50C-407E-A947-70E740481C1C}">
                <a14:useLocalDpi xmlns:a14="http://schemas.microsoft.com/office/drawing/2010/main" val="0"/>
              </a:ext>
            </a:extLst>
          </a:blip>
          <a:srcRect l="3711" r="484"/>
          <a:stretch/>
        </p:blipFill>
        <p:spPr>
          <a:xfrm>
            <a:off x="865" y="5058743"/>
            <a:ext cx="12190271" cy="1798285"/>
          </a:xfrm>
          <a:prstGeom prst="rect">
            <a:avLst/>
          </a:prstGeom>
        </p:spPr>
      </p:pic>
      <p:sp>
        <p:nvSpPr>
          <p:cNvPr id="4" name="Rectangle 3"/>
          <p:cNvSpPr/>
          <p:nvPr/>
        </p:nvSpPr>
        <p:spPr bwMode="auto">
          <a:xfrm>
            <a:off x="865" y="6660767"/>
            <a:ext cx="12190271" cy="1962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313640" y="291548"/>
            <a:ext cx="5534607" cy="899537"/>
          </a:xfrm>
        </p:spPr>
        <p:txBody>
          <a:bodyPr/>
          <a:lstStyle/>
          <a:p>
            <a:r>
              <a:rPr lang="en-US" sz="5399" dirty="0"/>
              <a:t>Azure Marketplace</a:t>
            </a:r>
          </a:p>
        </p:txBody>
      </p:sp>
      <p:sp>
        <p:nvSpPr>
          <p:cNvPr id="3" name="Rectangle 2"/>
          <p:cNvSpPr/>
          <p:nvPr/>
        </p:nvSpPr>
        <p:spPr>
          <a:xfrm>
            <a:off x="361759" y="1373420"/>
            <a:ext cx="5016458" cy="939739"/>
          </a:xfrm>
          <a:prstGeom prst="rect">
            <a:avLst/>
          </a:prstGeom>
        </p:spPr>
        <p:txBody>
          <a:bodyPr wrap="square">
            <a:spAutoFit/>
          </a:bodyPr>
          <a:lstStyle/>
          <a:p>
            <a:pPr defTabSz="914192"/>
            <a:r>
              <a:rPr lang="en-IN" dirty="0">
                <a:solidFill>
                  <a:srgbClr val="404040"/>
                </a:solidFill>
                <a:latin typeface="Segoe UI Light"/>
              </a:rPr>
              <a:t>Online store to discover, search for, and purchase integrated applications and services ready to deploy on Azure.</a:t>
            </a:r>
          </a:p>
        </p:txBody>
      </p:sp>
      <p:sp>
        <p:nvSpPr>
          <p:cNvPr id="6" name="Freeform 9"/>
          <p:cNvSpPr>
            <a:spLocks noEditPoints="1"/>
          </p:cNvSpPr>
          <p:nvPr/>
        </p:nvSpPr>
        <p:spPr bwMode="black">
          <a:xfrm>
            <a:off x="361759" y="2558008"/>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8" name="Freeform 9"/>
          <p:cNvSpPr>
            <a:spLocks noEditPoints="1"/>
          </p:cNvSpPr>
          <p:nvPr/>
        </p:nvSpPr>
        <p:spPr bwMode="black">
          <a:xfrm>
            <a:off x="361759" y="306139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9" name="Freeform 9"/>
          <p:cNvSpPr>
            <a:spLocks noEditPoints="1"/>
          </p:cNvSpPr>
          <p:nvPr/>
        </p:nvSpPr>
        <p:spPr bwMode="black">
          <a:xfrm>
            <a:off x="361759" y="3609506"/>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12" name="Freeform 9"/>
          <p:cNvSpPr>
            <a:spLocks noEditPoints="1"/>
          </p:cNvSpPr>
          <p:nvPr/>
        </p:nvSpPr>
        <p:spPr bwMode="black">
          <a:xfrm>
            <a:off x="361759" y="423188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grpSp>
        <p:nvGrpSpPr>
          <p:cNvPr id="10" name="Group 9"/>
          <p:cNvGrpSpPr/>
          <p:nvPr/>
        </p:nvGrpSpPr>
        <p:grpSpPr>
          <a:xfrm>
            <a:off x="620489" y="4977159"/>
            <a:ext cx="3416543" cy="1809152"/>
            <a:chOff x="619713" y="4902888"/>
            <a:chExt cx="3641439" cy="1883897"/>
          </a:xfrm>
        </p:grpSpPr>
        <p:sp>
          <p:nvSpPr>
            <p:cNvPr id="32" name="Rectangle 6"/>
            <p:cNvSpPr>
              <a:spLocks noChangeArrowheads="1"/>
            </p:cNvSpPr>
            <p:nvPr/>
          </p:nvSpPr>
          <p:spPr bwMode="auto">
            <a:xfrm>
              <a:off x="1765145" y="5594664"/>
              <a:ext cx="530696"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 name="Rectangle 10"/>
            <p:cNvSpPr>
              <a:spLocks noChangeArrowheads="1"/>
            </p:cNvSpPr>
            <p:nvPr/>
          </p:nvSpPr>
          <p:spPr bwMode="auto">
            <a:xfrm>
              <a:off x="641501" y="5389234"/>
              <a:ext cx="530696" cy="139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 name="Rectangle 11"/>
            <p:cNvSpPr>
              <a:spLocks noChangeArrowheads="1"/>
            </p:cNvSpPr>
            <p:nvPr/>
          </p:nvSpPr>
          <p:spPr bwMode="auto">
            <a:xfrm>
              <a:off x="641501" y="5857367"/>
              <a:ext cx="1671459" cy="86218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5" name="Rectangle 12"/>
            <p:cNvSpPr>
              <a:spLocks noChangeArrowheads="1"/>
            </p:cNvSpPr>
            <p:nvPr/>
          </p:nvSpPr>
          <p:spPr bwMode="auto">
            <a:xfrm>
              <a:off x="641501" y="5924599"/>
              <a:ext cx="1671459" cy="86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6" name="Rectangle 13"/>
            <p:cNvSpPr>
              <a:spLocks noChangeArrowheads="1"/>
            </p:cNvSpPr>
            <p:nvPr/>
          </p:nvSpPr>
          <p:spPr bwMode="auto">
            <a:xfrm>
              <a:off x="619713" y="5896585"/>
              <a:ext cx="1719704"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7" name="Rectangle 14"/>
            <p:cNvSpPr>
              <a:spLocks noChangeArrowheads="1"/>
            </p:cNvSpPr>
            <p:nvPr/>
          </p:nvSpPr>
          <p:spPr bwMode="auto">
            <a:xfrm>
              <a:off x="695971"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8" name="Rectangle 15"/>
            <p:cNvSpPr>
              <a:spLocks noChangeArrowheads="1"/>
            </p:cNvSpPr>
            <p:nvPr/>
          </p:nvSpPr>
          <p:spPr bwMode="auto">
            <a:xfrm>
              <a:off x="695971"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 name="Rectangle 16"/>
            <p:cNvSpPr>
              <a:spLocks noChangeArrowheads="1"/>
            </p:cNvSpPr>
            <p:nvPr/>
          </p:nvSpPr>
          <p:spPr bwMode="auto">
            <a:xfrm>
              <a:off x="695971"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 name="Rectangle 17"/>
            <p:cNvSpPr>
              <a:spLocks noChangeArrowheads="1"/>
            </p:cNvSpPr>
            <p:nvPr/>
          </p:nvSpPr>
          <p:spPr bwMode="auto">
            <a:xfrm>
              <a:off x="74577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1" name="Rectangle 18"/>
            <p:cNvSpPr>
              <a:spLocks noChangeArrowheads="1"/>
            </p:cNvSpPr>
            <p:nvPr/>
          </p:nvSpPr>
          <p:spPr bwMode="auto">
            <a:xfrm>
              <a:off x="74577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2" name="Rectangle 19"/>
            <p:cNvSpPr>
              <a:spLocks noChangeArrowheads="1"/>
            </p:cNvSpPr>
            <p:nvPr/>
          </p:nvSpPr>
          <p:spPr bwMode="auto">
            <a:xfrm>
              <a:off x="74577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3" name="Rectangle 20"/>
            <p:cNvSpPr>
              <a:spLocks noChangeArrowheads="1"/>
            </p:cNvSpPr>
            <p:nvPr/>
          </p:nvSpPr>
          <p:spPr bwMode="auto">
            <a:xfrm>
              <a:off x="870276"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4" name="Rectangle 21"/>
            <p:cNvSpPr>
              <a:spLocks noChangeArrowheads="1"/>
            </p:cNvSpPr>
            <p:nvPr/>
          </p:nvSpPr>
          <p:spPr bwMode="auto">
            <a:xfrm>
              <a:off x="820474"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5" name="Rectangle 22"/>
            <p:cNvSpPr>
              <a:spLocks noChangeArrowheads="1"/>
            </p:cNvSpPr>
            <p:nvPr/>
          </p:nvSpPr>
          <p:spPr bwMode="auto">
            <a:xfrm>
              <a:off x="870276"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6" name="Rectangle 23"/>
            <p:cNvSpPr>
              <a:spLocks noChangeArrowheads="1"/>
            </p:cNvSpPr>
            <p:nvPr/>
          </p:nvSpPr>
          <p:spPr bwMode="auto">
            <a:xfrm>
              <a:off x="820474"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7" name="Rectangle 24"/>
            <p:cNvSpPr>
              <a:spLocks noChangeArrowheads="1"/>
            </p:cNvSpPr>
            <p:nvPr/>
          </p:nvSpPr>
          <p:spPr bwMode="auto">
            <a:xfrm>
              <a:off x="870276"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8" name="Rectangle 25"/>
            <p:cNvSpPr>
              <a:spLocks noChangeArrowheads="1"/>
            </p:cNvSpPr>
            <p:nvPr/>
          </p:nvSpPr>
          <p:spPr bwMode="auto">
            <a:xfrm>
              <a:off x="820474"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9" name="Rectangle 26"/>
            <p:cNvSpPr>
              <a:spLocks noChangeArrowheads="1"/>
            </p:cNvSpPr>
            <p:nvPr/>
          </p:nvSpPr>
          <p:spPr bwMode="auto">
            <a:xfrm>
              <a:off x="994779"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0" name="Rectangle 27"/>
            <p:cNvSpPr>
              <a:spLocks noChangeArrowheads="1"/>
            </p:cNvSpPr>
            <p:nvPr/>
          </p:nvSpPr>
          <p:spPr bwMode="auto">
            <a:xfrm>
              <a:off x="994779"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1" name="Rectangle 28"/>
            <p:cNvSpPr>
              <a:spLocks noChangeArrowheads="1"/>
            </p:cNvSpPr>
            <p:nvPr/>
          </p:nvSpPr>
          <p:spPr bwMode="auto">
            <a:xfrm>
              <a:off x="994779"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2" name="Rectangle 29"/>
            <p:cNvSpPr>
              <a:spLocks noChangeArrowheads="1"/>
            </p:cNvSpPr>
            <p:nvPr/>
          </p:nvSpPr>
          <p:spPr bwMode="auto">
            <a:xfrm>
              <a:off x="943422"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3" name="Rectangle 30"/>
            <p:cNvSpPr>
              <a:spLocks noChangeArrowheads="1"/>
            </p:cNvSpPr>
            <p:nvPr/>
          </p:nvSpPr>
          <p:spPr bwMode="auto">
            <a:xfrm>
              <a:off x="943422"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4" name="Rectangle 31"/>
            <p:cNvSpPr>
              <a:spLocks noChangeArrowheads="1"/>
            </p:cNvSpPr>
            <p:nvPr/>
          </p:nvSpPr>
          <p:spPr bwMode="auto">
            <a:xfrm>
              <a:off x="943422"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5" name="Rectangle 32"/>
            <p:cNvSpPr>
              <a:spLocks noChangeArrowheads="1"/>
            </p:cNvSpPr>
            <p:nvPr/>
          </p:nvSpPr>
          <p:spPr bwMode="auto">
            <a:xfrm>
              <a:off x="1117727" y="6081784"/>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6" name="Rectangle 33"/>
            <p:cNvSpPr>
              <a:spLocks noChangeArrowheads="1"/>
            </p:cNvSpPr>
            <p:nvPr/>
          </p:nvSpPr>
          <p:spPr bwMode="auto">
            <a:xfrm>
              <a:off x="106792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7" name="Rectangle 34"/>
            <p:cNvSpPr>
              <a:spLocks noChangeArrowheads="1"/>
            </p:cNvSpPr>
            <p:nvPr/>
          </p:nvSpPr>
          <p:spPr bwMode="auto">
            <a:xfrm>
              <a:off x="1117727" y="5982182"/>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8" name="Rectangle 35"/>
            <p:cNvSpPr>
              <a:spLocks noChangeArrowheads="1"/>
            </p:cNvSpPr>
            <p:nvPr/>
          </p:nvSpPr>
          <p:spPr bwMode="auto">
            <a:xfrm>
              <a:off x="1117727" y="603509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9" name="Rectangle 36"/>
            <p:cNvSpPr>
              <a:spLocks noChangeArrowheads="1"/>
            </p:cNvSpPr>
            <p:nvPr/>
          </p:nvSpPr>
          <p:spPr bwMode="auto">
            <a:xfrm>
              <a:off x="106792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0" name="Rectangle 37"/>
            <p:cNvSpPr>
              <a:spLocks noChangeArrowheads="1"/>
            </p:cNvSpPr>
            <p:nvPr/>
          </p:nvSpPr>
          <p:spPr bwMode="auto">
            <a:xfrm>
              <a:off x="106792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1" name="Rectangle 38"/>
            <p:cNvSpPr>
              <a:spLocks noChangeArrowheads="1"/>
            </p:cNvSpPr>
            <p:nvPr/>
          </p:nvSpPr>
          <p:spPr bwMode="auto">
            <a:xfrm>
              <a:off x="695971"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2" name="Rectangle 39"/>
            <p:cNvSpPr>
              <a:spLocks noChangeArrowheads="1"/>
            </p:cNvSpPr>
            <p:nvPr/>
          </p:nvSpPr>
          <p:spPr bwMode="auto">
            <a:xfrm>
              <a:off x="695971"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3" name="Rectangle 40"/>
            <p:cNvSpPr>
              <a:spLocks noChangeArrowheads="1"/>
            </p:cNvSpPr>
            <p:nvPr/>
          </p:nvSpPr>
          <p:spPr bwMode="auto">
            <a:xfrm>
              <a:off x="695971"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4" name="Rectangle 41"/>
            <p:cNvSpPr>
              <a:spLocks noChangeArrowheads="1"/>
            </p:cNvSpPr>
            <p:nvPr/>
          </p:nvSpPr>
          <p:spPr bwMode="auto">
            <a:xfrm>
              <a:off x="74577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5" name="Rectangle 42"/>
            <p:cNvSpPr>
              <a:spLocks noChangeArrowheads="1"/>
            </p:cNvSpPr>
            <p:nvPr/>
          </p:nvSpPr>
          <p:spPr bwMode="auto">
            <a:xfrm>
              <a:off x="74577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Rectangle 43"/>
            <p:cNvSpPr>
              <a:spLocks noChangeArrowheads="1"/>
            </p:cNvSpPr>
            <p:nvPr/>
          </p:nvSpPr>
          <p:spPr bwMode="auto">
            <a:xfrm>
              <a:off x="74577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7" name="Rectangle 44"/>
            <p:cNvSpPr>
              <a:spLocks noChangeArrowheads="1"/>
            </p:cNvSpPr>
            <p:nvPr/>
          </p:nvSpPr>
          <p:spPr bwMode="auto">
            <a:xfrm>
              <a:off x="870276"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8" name="Rectangle 45"/>
            <p:cNvSpPr>
              <a:spLocks noChangeArrowheads="1"/>
            </p:cNvSpPr>
            <p:nvPr/>
          </p:nvSpPr>
          <p:spPr bwMode="auto">
            <a:xfrm>
              <a:off x="820474"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9" name="Rectangle 46"/>
            <p:cNvSpPr>
              <a:spLocks noChangeArrowheads="1"/>
            </p:cNvSpPr>
            <p:nvPr/>
          </p:nvSpPr>
          <p:spPr bwMode="auto">
            <a:xfrm>
              <a:off x="870276"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0" name="Rectangle 47"/>
            <p:cNvSpPr>
              <a:spLocks noChangeArrowheads="1"/>
            </p:cNvSpPr>
            <p:nvPr/>
          </p:nvSpPr>
          <p:spPr bwMode="auto">
            <a:xfrm>
              <a:off x="820474"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1" name="Rectangle 48"/>
            <p:cNvSpPr>
              <a:spLocks noChangeArrowheads="1"/>
            </p:cNvSpPr>
            <p:nvPr/>
          </p:nvSpPr>
          <p:spPr bwMode="auto">
            <a:xfrm>
              <a:off x="870276"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Rectangle 49"/>
            <p:cNvSpPr>
              <a:spLocks noChangeArrowheads="1"/>
            </p:cNvSpPr>
            <p:nvPr/>
          </p:nvSpPr>
          <p:spPr bwMode="auto">
            <a:xfrm>
              <a:off x="820474"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3" name="Rectangle 50"/>
            <p:cNvSpPr>
              <a:spLocks noChangeArrowheads="1"/>
            </p:cNvSpPr>
            <p:nvPr/>
          </p:nvSpPr>
          <p:spPr bwMode="auto">
            <a:xfrm>
              <a:off x="994779"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4" name="Rectangle 51"/>
            <p:cNvSpPr>
              <a:spLocks noChangeArrowheads="1"/>
            </p:cNvSpPr>
            <p:nvPr/>
          </p:nvSpPr>
          <p:spPr bwMode="auto">
            <a:xfrm>
              <a:off x="994779"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5" name="Rectangle 52"/>
            <p:cNvSpPr>
              <a:spLocks noChangeArrowheads="1"/>
            </p:cNvSpPr>
            <p:nvPr/>
          </p:nvSpPr>
          <p:spPr bwMode="auto">
            <a:xfrm>
              <a:off x="994779"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6" name="Rectangle 53"/>
            <p:cNvSpPr>
              <a:spLocks noChangeArrowheads="1"/>
            </p:cNvSpPr>
            <p:nvPr/>
          </p:nvSpPr>
          <p:spPr bwMode="auto">
            <a:xfrm>
              <a:off x="943422"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7" name="Rectangle 54"/>
            <p:cNvSpPr>
              <a:spLocks noChangeArrowheads="1"/>
            </p:cNvSpPr>
            <p:nvPr/>
          </p:nvSpPr>
          <p:spPr bwMode="auto">
            <a:xfrm>
              <a:off x="943422"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8" name="Rectangle 55"/>
            <p:cNvSpPr>
              <a:spLocks noChangeArrowheads="1"/>
            </p:cNvSpPr>
            <p:nvPr/>
          </p:nvSpPr>
          <p:spPr bwMode="auto">
            <a:xfrm>
              <a:off x="943422"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9" name="Rectangle 56"/>
            <p:cNvSpPr>
              <a:spLocks noChangeArrowheads="1"/>
            </p:cNvSpPr>
            <p:nvPr/>
          </p:nvSpPr>
          <p:spPr bwMode="auto">
            <a:xfrm>
              <a:off x="1117727" y="6287215"/>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0" name="Rectangle 57"/>
            <p:cNvSpPr>
              <a:spLocks noChangeArrowheads="1"/>
            </p:cNvSpPr>
            <p:nvPr/>
          </p:nvSpPr>
          <p:spPr bwMode="auto">
            <a:xfrm>
              <a:off x="106792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1" name="Rectangle 58"/>
            <p:cNvSpPr>
              <a:spLocks noChangeArrowheads="1"/>
            </p:cNvSpPr>
            <p:nvPr/>
          </p:nvSpPr>
          <p:spPr bwMode="auto">
            <a:xfrm>
              <a:off x="1117727" y="6189168"/>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2" name="Rectangle 59"/>
            <p:cNvSpPr>
              <a:spLocks noChangeArrowheads="1"/>
            </p:cNvSpPr>
            <p:nvPr/>
          </p:nvSpPr>
          <p:spPr bwMode="auto">
            <a:xfrm>
              <a:off x="1117727" y="6238969"/>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3" name="Rectangle 60"/>
            <p:cNvSpPr>
              <a:spLocks noChangeArrowheads="1"/>
            </p:cNvSpPr>
            <p:nvPr/>
          </p:nvSpPr>
          <p:spPr bwMode="auto">
            <a:xfrm>
              <a:off x="106792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4" name="Rectangle 61"/>
            <p:cNvSpPr>
              <a:spLocks noChangeArrowheads="1"/>
            </p:cNvSpPr>
            <p:nvPr/>
          </p:nvSpPr>
          <p:spPr bwMode="auto">
            <a:xfrm>
              <a:off x="106792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5" name="Rectangle 62"/>
            <p:cNvSpPr>
              <a:spLocks noChangeArrowheads="1"/>
            </p:cNvSpPr>
            <p:nvPr/>
          </p:nvSpPr>
          <p:spPr bwMode="auto">
            <a:xfrm>
              <a:off x="695971"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6" name="Rectangle 63"/>
            <p:cNvSpPr>
              <a:spLocks noChangeArrowheads="1"/>
            </p:cNvSpPr>
            <p:nvPr/>
          </p:nvSpPr>
          <p:spPr bwMode="auto">
            <a:xfrm>
              <a:off x="695971"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7" name="Rectangle 64"/>
            <p:cNvSpPr>
              <a:spLocks noChangeArrowheads="1"/>
            </p:cNvSpPr>
            <p:nvPr/>
          </p:nvSpPr>
          <p:spPr bwMode="auto">
            <a:xfrm>
              <a:off x="695971"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8" name="Rectangle 65"/>
            <p:cNvSpPr>
              <a:spLocks noChangeArrowheads="1"/>
            </p:cNvSpPr>
            <p:nvPr/>
          </p:nvSpPr>
          <p:spPr bwMode="auto">
            <a:xfrm>
              <a:off x="74577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9" name="Rectangle 66"/>
            <p:cNvSpPr>
              <a:spLocks noChangeArrowheads="1"/>
            </p:cNvSpPr>
            <p:nvPr/>
          </p:nvSpPr>
          <p:spPr bwMode="auto">
            <a:xfrm>
              <a:off x="74577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0" name="Rectangle 67"/>
            <p:cNvSpPr>
              <a:spLocks noChangeArrowheads="1"/>
            </p:cNvSpPr>
            <p:nvPr/>
          </p:nvSpPr>
          <p:spPr bwMode="auto">
            <a:xfrm>
              <a:off x="74577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1" name="Rectangle 68"/>
            <p:cNvSpPr>
              <a:spLocks noChangeArrowheads="1"/>
            </p:cNvSpPr>
            <p:nvPr/>
          </p:nvSpPr>
          <p:spPr bwMode="auto">
            <a:xfrm>
              <a:off x="870276"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2" name="Rectangle 69"/>
            <p:cNvSpPr>
              <a:spLocks noChangeArrowheads="1"/>
            </p:cNvSpPr>
            <p:nvPr/>
          </p:nvSpPr>
          <p:spPr bwMode="auto">
            <a:xfrm>
              <a:off x="820474"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3" name="Rectangle 70"/>
            <p:cNvSpPr>
              <a:spLocks noChangeArrowheads="1"/>
            </p:cNvSpPr>
            <p:nvPr/>
          </p:nvSpPr>
          <p:spPr bwMode="auto">
            <a:xfrm>
              <a:off x="870276"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4" name="Rectangle 71"/>
            <p:cNvSpPr>
              <a:spLocks noChangeArrowheads="1"/>
            </p:cNvSpPr>
            <p:nvPr/>
          </p:nvSpPr>
          <p:spPr bwMode="auto">
            <a:xfrm>
              <a:off x="820474"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5" name="Rectangle 72"/>
            <p:cNvSpPr>
              <a:spLocks noChangeArrowheads="1"/>
            </p:cNvSpPr>
            <p:nvPr/>
          </p:nvSpPr>
          <p:spPr bwMode="auto">
            <a:xfrm>
              <a:off x="870276"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6" name="Rectangle 73"/>
            <p:cNvSpPr>
              <a:spLocks noChangeArrowheads="1"/>
            </p:cNvSpPr>
            <p:nvPr/>
          </p:nvSpPr>
          <p:spPr bwMode="auto">
            <a:xfrm>
              <a:off x="820474"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7" name="Rectangle 74"/>
            <p:cNvSpPr>
              <a:spLocks noChangeArrowheads="1"/>
            </p:cNvSpPr>
            <p:nvPr/>
          </p:nvSpPr>
          <p:spPr bwMode="auto">
            <a:xfrm>
              <a:off x="994779"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8" name="Rectangle 75"/>
            <p:cNvSpPr>
              <a:spLocks noChangeArrowheads="1"/>
            </p:cNvSpPr>
            <p:nvPr/>
          </p:nvSpPr>
          <p:spPr bwMode="auto">
            <a:xfrm>
              <a:off x="994779"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9" name="Rectangle 76"/>
            <p:cNvSpPr>
              <a:spLocks noChangeArrowheads="1"/>
            </p:cNvSpPr>
            <p:nvPr/>
          </p:nvSpPr>
          <p:spPr bwMode="auto">
            <a:xfrm>
              <a:off x="994779"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0" name="Rectangle 77"/>
            <p:cNvSpPr>
              <a:spLocks noChangeArrowheads="1"/>
            </p:cNvSpPr>
            <p:nvPr/>
          </p:nvSpPr>
          <p:spPr bwMode="auto">
            <a:xfrm>
              <a:off x="943422"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1" name="Rectangle 78"/>
            <p:cNvSpPr>
              <a:spLocks noChangeArrowheads="1"/>
            </p:cNvSpPr>
            <p:nvPr/>
          </p:nvSpPr>
          <p:spPr bwMode="auto">
            <a:xfrm>
              <a:off x="943422"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2" name="Rectangle 79"/>
            <p:cNvSpPr>
              <a:spLocks noChangeArrowheads="1"/>
            </p:cNvSpPr>
            <p:nvPr/>
          </p:nvSpPr>
          <p:spPr bwMode="auto">
            <a:xfrm>
              <a:off x="943422"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3" name="Rectangle 80"/>
            <p:cNvSpPr>
              <a:spLocks noChangeArrowheads="1"/>
            </p:cNvSpPr>
            <p:nvPr/>
          </p:nvSpPr>
          <p:spPr bwMode="auto">
            <a:xfrm>
              <a:off x="1117727" y="6492646"/>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4" name="Rectangle 81"/>
            <p:cNvSpPr>
              <a:spLocks noChangeArrowheads="1"/>
            </p:cNvSpPr>
            <p:nvPr/>
          </p:nvSpPr>
          <p:spPr bwMode="auto">
            <a:xfrm>
              <a:off x="106792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5" name="Rectangle 82"/>
            <p:cNvSpPr>
              <a:spLocks noChangeArrowheads="1"/>
            </p:cNvSpPr>
            <p:nvPr/>
          </p:nvSpPr>
          <p:spPr bwMode="auto">
            <a:xfrm>
              <a:off x="1117727" y="639459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6" name="Rectangle 83"/>
            <p:cNvSpPr>
              <a:spLocks noChangeArrowheads="1"/>
            </p:cNvSpPr>
            <p:nvPr/>
          </p:nvSpPr>
          <p:spPr bwMode="auto">
            <a:xfrm>
              <a:off x="1117727" y="6445957"/>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7" name="Rectangle 84"/>
            <p:cNvSpPr>
              <a:spLocks noChangeArrowheads="1"/>
            </p:cNvSpPr>
            <p:nvPr/>
          </p:nvSpPr>
          <p:spPr bwMode="auto">
            <a:xfrm>
              <a:off x="106792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8" name="Rectangle 85"/>
            <p:cNvSpPr>
              <a:spLocks noChangeArrowheads="1"/>
            </p:cNvSpPr>
            <p:nvPr/>
          </p:nvSpPr>
          <p:spPr bwMode="auto">
            <a:xfrm>
              <a:off x="106792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9" name="Rectangle 86"/>
            <p:cNvSpPr>
              <a:spLocks noChangeArrowheads="1"/>
            </p:cNvSpPr>
            <p:nvPr/>
          </p:nvSpPr>
          <p:spPr bwMode="auto">
            <a:xfrm>
              <a:off x="1805609" y="6081784"/>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0" name="Rectangle 87"/>
            <p:cNvSpPr>
              <a:spLocks noChangeArrowheads="1"/>
            </p:cNvSpPr>
            <p:nvPr/>
          </p:nvSpPr>
          <p:spPr bwMode="auto">
            <a:xfrm>
              <a:off x="1805609" y="5982182"/>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1" name="Rectangle 88"/>
            <p:cNvSpPr>
              <a:spLocks noChangeArrowheads="1"/>
            </p:cNvSpPr>
            <p:nvPr/>
          </p:nvSpPr>
          <p:spPr bwMode="auto">
            <a:xfrm>
              <a:off x="1805609" y="603509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2" name="Rectangle 89"/>
            <p:cNvSpPr>
              <a:spLocks noChangeArrowheads="1"/>
            </p:cNvSpPr>
            <p:nvPr/>
          </p:nvSpPr>
          <p:spPr bwMode="auto">
            <a:xfrm>
              <a:off x="185696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3" name="Rectangle 90"/>
            <p:cNvSpPr>
              <a:spLocks noChangeArrowheads="1"/>
            </p:cNvSpPr>
            <p:nvPr/>
          </p:nvSpPr>
          <p:spPr bwMode="auto">
            <a:xfrm>
              <a:off x="185696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4" name="Rectangle 91"/>
            <p:cNvSpPr>
              <a:spLocks noChangeArrowheads="1"/>
            </p:cNvSpPr>
            <p:nvPr/>
          </p:nvSpPr>
          <p:spPr bwMode="auto">
            <a:xfrm>
              <a:off x="185696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5" name="Rectangle 92"/>
            <p:cNvSpPr>
              <a:spLocks noChangeArrowheads="1"/>
            </p:cNvSpPr>
            <p:nvPr/>
          </p:nvSpPr>
          <p:spPr bwMode="auto">
            <a:xfrm>
              <a:off x="1979913"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6" name="Rectangle 93"/>
            <p:cNvSpPr>
              <a:spLocks noChangeArrowheads="1"/>
            </p:cNvSpPr>
            <p:nvPr/>
          </p:nvSpPr>
          <p:spPr bwMode="auto">
            <a:xfrm>
              <a:off x="193011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7" name="Rectangle 94"/>
            <p:cNvSpPr>
              <a:spLocks noChangeArrowheads="1"/>
            </p:cNvSpPr>
            <p:nvPr/>
          </p:nvSpPr>
          <p:spPr bwMode="auto">
            <a:xfrm>
              <a:off x="1979913"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8" name="Rectangle 95"/>
            <p:cNvSpPr>
              <a:spLocks noChangeArrowheads="1"/>
            </p:cNvSpPr>
            <p:nvPr/>
          </p:nvSpPr>
          <p:spPr bwMode="auto">
            <a:xfrm>
              <a:off x="193011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9" name="Rectangle 96"/>
            <p:cNvSpPr>
              <a:spLocks noChangeArrowheads="1"/>
            </p:cNvSpPr>
            <p:nvPr/>
          </p:nvSpPr>
          <p:spPr bwMode="auto">
            <a:xfrm>
              <a:off x="1979913"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0" name="Rectangle 97"/>
            <p:cNvSpPr>
              <a:spLocks noChangeArrowheads="1"/>
            </p:cNvSpPr>
            <p:nvPr/>
          </p:nvSpPr>
          <p:spPr bwMode="auto">
            <a:xfrm>
              <a:off x="193011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1" name="Rectangle 98"/>
            <p:cNvSpPr>
              <a:spLocks noChangeArrowheads="1"/>
            </p:cNvSpPr>
            <p:nvPr/>
          </p:nvSpPr>
          <p:spPr bwMode="auto">
            <a:xfrm>
              <a:off x="2104417"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2" name="Rectangle 99"/>
            <p:cNvSpPr>
              <a:spLocks noChangeArrowheads="1"/>
            </p:cNvSpPr>
            <p:nvPr/>
          </p:nvSpPr>
          <p:spPr bwMode="auto">
            <a:xfrm>
              <a:off x="2104417"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3" name="Rectangle 100"/>
            <p:cNvSpPr>
              <a:spLocks noChangeArrowheads="1"/>
            </p:cNvSpPr>
            <p:nvPr/>
          </p:nvSpPr>
          <p:spPr bwMode="auto">
            <a:xfrm>
              <a:off x="2496404"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4" name="Rectangle 101"/>
            <p:cNvSpPr>
              <a:spLocks noChangeArrowheads="1"/>
            </p:cNvSpPr>
            <p:nvPr/>
          </p:nvSpPr>
          <p:spPr bwMode="auto">
            <a:xfrm>
              <a:off x="205461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5" name="Rectangle 102"/>
            <p:cNvSpPr>
              <a:spLocks noChangeArrowheads="1"/>
            </p:cNvSpPr>
            <p:nvPr/>
          </p:nvSpPr>
          <p:spPr bwMode="auto">
            <a:xfrm>
              <a:off x="205461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6" name="Rectangle 103"/>
            <p:cNvSpPr>
              <a:spLocks noChangeArrowheads="1"/>
            </p:cNvSpPr>
            <p:nvPr/>
          </p:nvSpPr>
          <p:spPr bwMode="auto">
            <a:xfrm>
              <a:off x="2446602" y="5655379"/>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7" name="Rectangle 104"/>
            <p:cNvSpPr>
              <a:spLocks noChangeArrowheads="1"/>
            </p:cNvSpPr>
            <p:nvPr/>
          </p:nvSpPr>
          <p:spPr bwMode="auto">
            <a:xfrm>
              <a:off x="2228921"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8" name="Rectangle 105"/>
            <p:cNvSpPr>
              <a:spLocks noChangeArrowheads="1"/>
            </p:cNvSpPr>
            <p:nvPr/>
          </p:nvSpPr>
          <p:spPr bwMode="auto">
            <a:xfrm>
              <a:off x="2179119"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9" name="Rectangle 106"/>
            <p:cNvSpPr>
              <a:spLocks noChangeArrowheads="1"/>
            </p:cNvSpPr>
            <p:nvPr/>
          </p:nvSpPr>
          <p:spPr bwMode="auto">
            <a:xfrm>
              <a:off x="2620908"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0" name="Rectangle 107"/>
            <p:cNvSpPr>
              <a:spLocks noChangeArrowheads="1"/>
            </p:cNvSpPr>
            <p:nvPr/>
          </p:nvSpPr>
          <p:spPr bwMode="auto">
            <a:xfrm>
              <a:off x="2228921"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1" name="Rectangle 108"/>
            <p:cNvSpPr>
              <a:spLocks noChangeArrowheads="1"/>
            </p:cNvSpPr>
            <p:nvPr/>
          </p:nvSpPr>
          <p:spPr bwMode="auto">
            <a:xfrm>
              <a:off x="2179119"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2" name="Rectangle 109"/>
            <p:cNvSpPr>
              <a:spLocks noChangeArrowheads="1"/>
            </p:cNvSpPr>
            <p:nvPr/>
          </p:nvSpPr>
          <p:spPr bwMode="auto">
            <a:xfrm>
              <a:off x="2571106" y="565537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3" name="Rectangle 110"/>
            <p:cNvSpPr>
              <a:spLocks noChangeArrowheads="1"/>
            </p:cNvSpPr>
            <p:nvPr/>
          </p:nvSpPr>
          <p:spPr bwMode="auto">
            <a:xfrm>
              <a:off x="1805609" y="6287215"/>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4" name="Rectangle 111"/>
            <p:cNvSpPr>
              <a:spLocks noChangeArrowheads="1"/>
            </p:cNvSpPr>
            <p:nvPr/>
          </p:nvSpPr>
          <p:spPr bwMode="auto">
            <a:xfrm>
              <a:off x="1805609" y="6189168"/>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5" name="Rectangle 112"/>
            <p:cNvSpPr>
              <a:spLocks noChangeArrowheads="1"/>
            </p:cNvSpPr>
            <p:nvPr/>
          </p:nvSpPr>
          <p:spPr bwMode="auto">
            <a:xfrm>
              <a:off x="1805609" y="6238969"/>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6" name="Rectangle 113"/>
            <p:cNvSpPr>
              <a:spLocks noChangeArrowheads="1"/>
            </p:cNvSpPr>
            <p:nvPr/>
          </p:nvSpPr>
          <p:spPr bwMode="auto">
            <a:xfrm>
              <a:off x="185696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7" name="Rectangle 114"/>
            <p:cNvSpPr>
              <a:spLocks noChangeArrowheads="1"/>
            </p:cNvSpPr>
            <p:nvPr/>
          </p:nvSpPr>
          <p:spPr bwMode="auto">
            <a:xfrm>
              <a:off x="185696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8" name="Rectangle 115"/>
            <p:cNvSpPr>
              <a:spLocks noChangeArrowheads="1"/>
            </p:cNvSpPr>
            <p:nvPr/>
          </p:nvSpPr>
          <p:spPr bwMode="auto">
            <a:xfrm>
              <a:off x="185696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9" name="Rectangle 116"/>
            <p:cNvSpPr>
              <a:spLocks noChangeArrowheads="1"/>
            </p:cNvSpPr>
            <p:nvPr/>
          </p:nvSpPr>
          <p:spPr bwMode="auto">
            <a:xfrm>
              <a:off x="1979913"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0" name="Rectangle 117"/>
            <p:cNvSpPr>
              <a:spLocks noChangeArrowheads="1"/>
            </p:cNvSpPr>
            <p:nvPr/>
          </p:nvSpPr>
          <p:spPr bwMode="auto">
            <a:xfrm>
              <a:off x="193011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1" name="Rectangle 118"/>
            <p:cNvSpPr>
              <a:spLocks noChangeArrowheads="1"/>
            </p:cNvSpPr>
            <p:nvPr/>
          </p:nvSpPr>
          <p:spPr bwMode="auto">
            <a:xfrm>
              <a:off x="1979913"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2" name="Rectangle 119"/>
            <p:cNvSpPr>
              <a:spLocks noChangeArrowheads="1"/>
            </p:cNvSpPr>
            <p:nvPr/>
          </p:nvSpPr>
          <p:spPr bwMode="auto">
            <a:xfrm>
              <a:off x="193011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3" name="Rectangle 120"/>
            <p:cNvSpPr>
              <a:spLocks noChangeArrowheads="1"/>
            </p:cNvSpPr>
            <p:nvPr/>
          </p:nvSpPr>
          <p:spPr bwMode="auto">
            <a:xfrm>
              <a:off x="1979913"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4" name="Rectangle 121"/>
            <p:cNvSpPr>
              <a:spLocks noChangeArrowheads="1"/>
            </p:cNvSpPr>
            <p:nvPr/>
          </p:nvSpPr>
          <p:spPr bwMode="auto">
            <a:xfrm>
              <a:off x="193011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5" name="Rectangle 122"/>
            <p:cNvSpPr>
              <a:spLocks noChangeArrowheads="1"/>
            </p:cNvSpPr>
            <p:nvPr/>
          </p:nvSpPr>
          <p:spPr bwMode="auto">
            <a:xfrm>
              <a:off x="2104417"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6" name="Rectangle 123"/>
            <p:cNvSpPr>
              <a:spLocks noChangeArrowheads="1"/>
            </p:cNvSpPr>
            <p:nvPr/>
          </p:nvSpPr>
          <p:spPr bwMode="auto">
            <a:xfrm>
              <a:off x="2104417"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7" name="Rectangle 124"/>
            <p:cNvSpPr>
              <a:spLocks noChangeArrowheads="1"/>
            </p:cNvSpPr>
            <p:nvPr/>
          </p:nvSpPr>
          <p:spPr bwMode="auto">
            <a:xfrm>
              <a:off x="2104417"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8" name="Rectangle 125"/>
            <p:cNvSpPr>
              <a:spLocks noChangeArrowheads="1"/>
            </p:cNvSpPr>
            <p:nvPr/>
          </p:nvSpPr>
          <p:spPr bwMode="auto">
            <a:xfrm>
              <a:off x="205461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9" name="Rectangle 126"/>
            <p:cNvSpPr>
              <a:spLocks noChangeArrowheads="1"/>
            </p:cNvSpPr>
            <p:nvPr/>
          </p:nvSpPr>
          <p:spPr bwMode="auto">
            <a:xfrm>
              <a:off x="205461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0" name="Rectangle 127"/>
            <p:cNvSpPr>
              <a:spLocks noChangeArrowheads="1"/>
            </p:cNvSpPr>
            <p:nvPr/>
          </p:nvSpPr>
          <p:spPr bwMode="auto">
            <a:xfrm>
              <a:off x="205461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1" name="Rectangle 128"/>
            <p:cNvSpPr>
              <a:spLocks noChangeArrowheads="1"/>
            </p:cNvSpPr>
            <p:nvPr/>
          </p:nvSpPr>
          <p:spPr bwMode="auto">
            <a:xfrm>
              <a:off x="2228921"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2" name="Rectangle 129"/>
            <p:cNvSpPr>
              <a:spLocks noChangeArrowheads="1"/>
            </p:cNvSpPr>
            <p:nvPr/>
          </p:nvSpPr>
          <p:spPr bwMode="auto">
            <a:xfrm>
              <a:off x="2179119"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3" name="Rectangle 130"/>
            <p:cNvSpPr>
              <a:spLocks noChangeArrowheads="1"/>
            </p:cNvSpPr>
            <p:nvPr/>
          </p:nvSpPr>
          <p:spPr bwMode="auto">
            <a:xfrm>
              <a:off x="2228921"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4" name="Rectangle 131"/>
            <p:cNvSpPr>
              <a:spLocks noChangeArrowheads="1"/>
            </p:cNvSpPr>
            <p:nvPr/>
          </p:nvSpPr>
          <p:spPr bwMode="auto">
            <a:xfrm>
              <a:off x="2228921"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5" name="Rectangle 132"/>
            <p:cNvSpPr>
              <a:spLocks noChangeArrowheads="1"/>
            </p:cNvSpPr>
            <p:nvPr/>
          </p:nvSpPr>
          <p:spPr bwMode="auto">
            <a:xfrm>
              <a:off x="2179119"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6" name="Rectangle 133"/>
            <p:cNvSpPr>
              <a:spLocks noChangeArrowheads="1"/>
            </p:cNvSpPr>
            <p:nvPr/>
          </p:nvSpPr>
          <p:spPr bwMode="auto">
            <a:xfrm>
              <a:off x="2179119"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7" name="Rectangle 134"/>
            <p:cNvSpPr>
              <a:spLocks noChangeArrowheads="1"/>
            </p:cNvSpPr>
            <p:nvPr/>
          </p:nvSpPr>
          <p:spPr bwMode="auto">
            <a:xfrm>
              <a:off x="1805609" y="6492646"/>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8" name="Rectangle 135"/>
            <p:cNvSpPr>
              <a:spLocks noChangeArrowheads="1"/>
            </p:cNvSpPr>
            <p:nvPr/>
          </p:nvSpPr>
          <p:spPr bwMode="auto">
            <a:xfrm>
              <a:off x="1805609" y="639459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9" name="Rectangle 136"/>
            <p:cNvSpPr>
              <a:spLocks noChangeArrowheads="1"/>
            </p:cNvSpPr>
            <p:nvPr/>
          </p:nvSpPr>
          <p:spPr bwMode="auto">
            <a:xfrm>
              <a:off x="1805609" y="6445957"/>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0" name="Rectangle 137"/>
            <p:cNvSpPr>
              <a:spLocks noChangeArrowheads="1"/>
            </p:cNvSpPr>
            <p:nvPr/>
          </p:nvSpPr>
          <p:spPr bwMode="auto">
            <a:xfrm>
              <a:off x="185696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1" name="Rectangle 138"/>
            <p:cNvSpPr>
              <a:spLocks noChangeArrowheads="1"/>
            </p:cNvSpPr>
            <p:nvPr/>
          </p:nvSpPr>
          <p:spPr bwMode="auto">
            <a:xfrm>
              <a:off x="185696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2" name="Rectangle 139"/>
            <p:cNvSpPr>
              <a:spLocks noChangeArrowheads="1"/>
            </p:cNvSpPr>
            <p:nvPr/>
          </p:nvSpPr>
          <p:spPr bwMode="auto">
            <a:xfrm>
              <a:off x="185696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3" name="Rectangle 140"/>
            <p:cNvSpPr>
              <a:spLocks noChangeArrowheads="1"/>
            </p:cNvSpPr>
            <p:nvPr/>
          </p:nvSpPr>
          <p:spPr bwMode="auto">
            <a:xfrm>
              <a:off x="1979913"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4" name="Rectangle 141"/>
            <p:cNvSpPr>
              <a:spLocks noChangeArrowheads="1"/>
            </p:cNvSpPr>
            <p:nvPr/>
          </p:nvSpPr>
          <p:spPr bwMode="auto">
            <a:xfrm>
              <a:off x="193011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5" name="Rectangle 142"/>
            <p:cNvSpPr>
              <a:spLocks noChangeArrowheads="1"/>
            </p:cNvSpPr>
            <p:nvPr/>
          </p:nvSpPr>
          <p:spPr bwMode="auto">
            <a:xfrm>
              <a:off x="1979913"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6" name="Rectangle 143"/>
            <p:cNvSpPr>
              <a:spLocks noChangeArrowheads="1"/>
            </p:cNvSpPr>
            <p:nvPr/>
          </p:nvSpPr>
          <p:spPr bwMode="auto">
            <a:xfrm>
              <a:off x="193011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7" name="Rectangle 144"/>
            <p:cNvSpPr>
              <a:spLocks noChangeArrowheads="1"/>
            </p:cNvSpPr>
            <p:nvPr/>
          </p:nvSpPr>
          <p:spPr bwMode="auto">
            <a:xfrm>
              <a:off x="1979913"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8" name="Rectangle 145"/>
            <p:cNvSpPr>
              <a:spLocks noChangeArrowheads="1"/>
            </p:cNvSpPr>
            <p:nvPr/>
          </p:nvSpPr>
          <p:spPr bwMode="auto">
            <a:xfrm>
              <a:off x="193011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9" name="Rectangle 146"/>
            <p:cNvSpPr>
              <a:spLocks noChangeArrowheads="1"/>
            </p:cNvSpPr>
            <p:nvPr/>
          </p:nvSpPr>
          <p:spPr bwMode="auto">
            <a:xfrm>
              <a:off x="2104417"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0" name="Rectangle 147"/>
            <p:cNvSpPr>
              <a:spLocks noChangeArrowheads="1"/>
            </p:cNvSpPr>
            <p:nvPr/>
          </p:nvSpPr>
          <p:spPr bwMode="auto">
            <a:xfrm>
              <a:off x="2104417"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1" name="Rectangle 148"/>
            <p:cNvSpPr>
              <a:spLocks noChangeArrowheads="1"/>
            </p:cNvSpPr>
            <p:nvPr/>
          </p:nvSpPr>
          <p:spPr bwMode="auto">
            <a:xfrm>
              <a:off x="2104417"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2" name="Rectangle 149"/>
            <p:cNvSpPr>
              <a:spLocks noChangeArrowheads="1"/>
            </p:cNvSpPr>
            <p:nvPr/>
          </p:nvSpPr>
          <p:spPr bwMode="auto">
            <a:xfrm>
              <a:off x="205461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3" name="Rectangle 150"/>
            <p:cNvSpPr>
              <a:spLocks noChangeArrowheads="1"/>
            </p:cNvSpPr>
            <p:nvPr/>
          </p:nvSpPr>
          <p:spPr bwMode="auto">
            <a:xfrm>
              <a:off x="205461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4" name="Rectangle 151"/>
            <p:cNvSpPr>
              <a:spLocks noChangeArrowheads="1"/>
            </p:cNvSpPr>
            <p:nvPr/>
          </p:nvSpPr>
          <p:spPr bwMode="auto">
            <a:xfrm>
              <a:off x="205461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5" name="Rectangle 152"/>
            <p:cNvSpPr>
              <a:spLocks noChangeArrowheads="1"/>
            </p:cNvSpPr>
            <p:nvPr/>
          </p:nvSpPr>
          <p:spPr bwMode="auto">
            <a:xfrm>
              <a:off x="2228921"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6" name="Rectangle 153"/>
            <p:cNvSpPr>
              <a:spLocks noChangeArrowheads="1"/>
            </p:cNvSpPr>
            <p:nvPr/>
          </p:nvSpPr>
          <p:spPr bwMode="auto">
            <a:xfrm>
              <a:off x="2179119"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7" name="Rectangle 154"/>
            <p:cNvSpPr>
              <a:spLocks noChangeArrowheads="1"/>
            </p:cNvSpPr>
            <p:nvPr/>
          </p:nvSpPr>
          <p:spPr bwMode="auto">
            <a:xfrm>
              <a:off x="2228921"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8" name="Rectangle 155"/>
            <p:cNvSpPr>
              <a:spLocks noChangeArrowheads="1"/>
            </p:cNvSpPr>
            <p:nvPr/>
          </p:nvSpPr>
          <p:spPr bwMode="auto">
            <a:xfrm>
              <a:off x="2228921"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9" name="Rectangle 156"/>
            <p:cNvSpPr>
              <a:spLocks noChangeArrowheads="1"/>
            </p:cNvSpPr>
            <p:nvPr/>
          </p:nvSpPr>
          <p:spPr bwMode="auto">
            <a:xfrm>
              <a:off x="2179119"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0" name="Rectangle 157"/>
            <p:cNvSpPr>
              <a:spLocks noChangeArrowheads="1"/>
            </p:cNvSpPr>
            <p:nvPr/>
          </p:nvSpPr>
          <p:spPr bwMode="auto">
            <a:xfrm>
              <a:off x="2179119"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1" name="Rectangle 158"/>
            <p:cNvSpPr>
              <a:spLocks noChangeArrowheads="1"/>
            </p:cNvSpPr>
            <p:nvPr/>
          </p:nvSpPr>
          <p:spPr bwMode="auto">
            <a:xfrm>
              <a:off x="1088157" y="5256949"/>
              <a:ext cx="782816" cy="1529836"/>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2" name="Rectangle 159"/>
            <p:cNvSpPr>
              <a:spLocks noChangeArrowheads="1"/>
            </p:cNvSpPr>
            <p:nvPr/>
          </p:nvSpPr>
          <p:spPr bwMode="auto">
            <a:xfrm>
              <a:off x="1088157" y="5256949"/>
              <a:ext cx="782816" cy="152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3" name="Rectangle 160"/>
            <p:cNvSpPr>
              <a:spLocks noChangeArrowheads="1"/>
            </p:cNvSpPr>
            <p:nvPr/>
          </p:nvSpPr>
          <p:spPr bwMode="auto">
            <a:xfrm>
              <a:off x="1047694" y="5225823"/>
              <a:ext cx="863743" cy="311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4" name="Rectangle 161"/>
            <p:cNvSpPr>
              <a:spLocks noChangeArrowheads="1"/>
            </p:cNvSpPr>
            <p:nvPr/>
          </p:nvSpPr>
          <p:spPr bwMode="auto">
            <a:xfrm>
              <a:off x="135272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5" name="Rectangle 162"/>
            <p:cNvSpPr>
              <a:spLocks noChangeArrowheads="1"/>
            </p:cNvSpPr>
            <p:nvPr/>
          </p:nvSpPr>
          <p:spPr bwMode="auto">
            <a:xfrm>
              <a:off x="135272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6" name="Rectangle 163"/>
            <p:cNvSpPr>
              <a:spLocks noChangeArrowheads="1"/>
            </p:cNvSpPr>
            <p:nvPr/>
          </p:nvSpPr>
          <p:spPr bwMode="auto">
            <a:xfrm>
              <a:off x="124223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7" name="Rectangle 164"/>
            <p:cNvSpPr>
              <a:spLocks noChangeArrowheads="1"/>
            </p:cNvSpPr>
            <p:nvPr/>
          </p:nvSpPr>
          <p:spPr bwMode="auto">
            <a:xfrm>
              <a:off x="124223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8" name="Rectangle 165"/>
            <p:cNvSpPr>
              <a:spLocks noChangeArrowheads="1"/>
            </p:cNvSpPr>
            <p:nvPr/>
          </p:nvSpPr>
          <p:spPr bwMode="auto">
            <a:xfrm>
              <a:off x="162974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9" name="Rectangle 166"/>
            <p:cNvSpPr>
              <a:spLocks noChangeArrowheads="1"/>
            </p:cNvSpPr>
            <p:nvPr/>
          </p:nvSpPr>
          <p:spPr bwMode="auto">
            <a:xfrm>
              <a:off x="162974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0" name="Rectangle 167"/>
            <p:cNvSpPr>
              <a:spLocks noChangeArrowheads="1"/>
            </p:cNvSpPr>
            <p:nvPr/>
          </p:nvSpPr>
          <p:spPr bwMode="auto">
            <a:xfrm>
              <a:off x="151925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1" name="Rectangle 168"/>
            <p:cNvSpPr>
              <a:spLocks noChangeArrowheads="1"/>
            </p:cNvSpPr>
            <p:nvPr/>
          </p:nvSpPr>
          <p:spPr bwMode="auto">
            <a:xfrm>
              <a:off x="151925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2" name="Oval 169"/>
            <p:cNvSpPr>
              <a:spLocks noChangeArrowheads="1"/>
            </p:cNvSpPr>
            <p:nvPr/>
          </p:nvSpPr>
          <p:spPr bwMode="auto">
            <a:xfrm>
              <a:off x="893621"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3" name="Oval 170"/>
            <p:cNvSpPr>
              <a:spLocks noChangeArrowheads="1"/>
            </p:cNvSpPr>
            <p:nvPr/>
          </p:nvSpPr>
          <p:spPr bwMode="auto">
            <a:xfrm>
              <a:off x="97299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4" name="Rectangle 171"/>
            <p:cNvSpPr>
              <a:spLocks noChangeArrowheads="1"/>
            </p:cNvSpPr>
            <p:nvPr/>
          </p:nvSpPr>
          <p:spPr bwMode="auto">
            <a:xfrm>
              <a:off x="90295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5" name="Freeform 172"/>
            <p:cNvSpPr>
              <a:spLocks/>
            </p:cNvSpPr>
            <p:nvPr/>
          </p:nvSpPr>
          <p:spPr bwMode="auto">
            <a:xfrm>
              <a:off x="90295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6" name="Rectangle 173"/>
            <p:cNvSpPr>
              <a:spLocks noChangeArrowheads="1"/>
            </p:cNvSpPr>
            <p:nvPr/>
          </p:nvSpPr>
          <p:spPr bwMode="auto">
            <a:xfrm>
              <a:off x="93252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7" name="Freeform 174"/>
            <p:cNvSpPr>
              <a:spLocks/>
            </p:cNvSpPr>
            <p:nvPr/>
          </p:nvSpPr>
          <p:spPr bwMode="auto">
            <a:xfrm>
              <a:off x="885839"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2" y="71"/>
                    <a:pt x="52" y="56"/>
                  </a:cubicBezTo>
                  <a:cubicBezTo>
                    <a:pt x="52" y="46"/>
                    <a:pt x="47"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8" name="Oval 175"/>
            <p:cNvSpPr>
              <a:spLocks noChangeArrowheads="1"/>
            </p:cNvSpPr>
            <p:nvPr/>
          </p:nvSpPr>
          <p:spPr bwMode="auto">
            <a:xfrm>
              <a:off x="75044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9" name="Oval 176"/>
            <p:cNvSpPr>
              <a:spLocks noChangeArrowheads="1"/>
            </p:cNvSpPr>
            <p:nvPr/>
          </p:nvSpPr>
          <p:spPr bwMode="auto">
            <a:xfrm>
              <a:off x="82825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0" name="Rectangle 177"/>
            <p:cNvSpPr>
              <a:spLocks noChangeArrowheads="1"/>
            </p:cNvSpPr>
            <p:nvPr/>
          </p:nvSpPr>
          <p:spPr bwMode="auto">
            <a:xfrm>
              <a:off x="761335"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1" name="Freeform 178"/>
            <p:cNvSpPr>
              <a:spLocks/>
            </p:cNvSpPr>
            <p:nvPr/>
          </p:nvSpPr>
          <p:spPr bwMode="auto">
            <a:xfrm>
              <a:off x="761335" y="6666637"/>
              <a:ext cx="77815" cy="76258"/>
            </a:xfrm>
            <a:custGeom>
              <a:avLst/>
              <a:gdLst>
                <a:gd name="T0" fmla="*/ 46 w 50"/>
                <a:gd name="T1" fmla="*/ 49 h 49"/>
                <a:gd name="T2" fmla="*/ 3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3"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2" name="Rectangle 179"/>
            <p:cNvSpPr>
              <a:spLocks noChangeArrowheads="1"/>
            </p:cNvSpPr>
            <p:nvPr/>
          </p:nvSpPr>
          <p:spPr bwMode="auto">
            <a:xfrm>
              <a:off x="789349"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3" name="Freeform 180"/>
            <p:cNvSpPr>
              <a:spLocks/>
            </p:cNvSpPr>
            <p:nvPr/>
          </p:nvSpPr>
          <p:spPr bwMode="auto">
            <a:xfrm>
              <a:off x="744216"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9" y="30"/>
                    <a:pt x="14" y="33"/>
                  </a:cubicBezTo>
                  <a:cubicBezTo>
                    <a:pt x="5"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4" name="Oval 181"/>
            <p:cNvSpPr>
              <a:spLocks noChangeArrowheads="1"/>
            </p:cNvSpPr>
            <p:nvPr/>
          </p:nvSpPr>
          <p:spPr bwMode="auto">
            <a:xfrm>
              <a:off x="2098192"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5" name="Oval 182"/>
            <p:cNvSpPr>
              <a:spLocks noChangeArrowheads="1"/>
            </p:cNvSpPr>
            <p:nvPr/>
          </p:nvSpPr>
          <p:spPr bwMode="auto">
            <a:xfrm>
              <a:off x="217600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6" name="Rectangle 183"/>
            <p:cNvSpPr>
              <a:spLocks noChangeArrowheads="1"/>
            </p:cNvSpPr>
            <p:nvPr/>
          </p:nvSpPr>
          <p:spPr bwMode="auto">
            <a:xfrm>
              <a:off x="210752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7" name="Freeform 184"/>
            <p:cNvSpPr>
              <a:spLocks/>
            </p:cNvSpPr>
            <p:nvPr/>
          </p:nvSpPr>
          <p:spPr bwMode="auto">
            <a:xfrm>
              <a:off x="210752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8" name="Rectangle 185"/>
            <p:cNvSpPr>
              <a:spLocks noChangeArrowheads="1"/>
            </p:cNvSpPr>
            <p:nvPr/>
          </p:nvSpPr>
          <p:spPr bwMode="auto">
            <a:xfrm>
              <a:off x="213709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9" name="Freeform 186"/>
            <p:cNvSpPr>
              <a:spLocks/>
            </p:cNvSpPr>
            <p:nvPr/>
          </p:nvSpPr>
          <p:spPr bwMode="auto">
            <a:xfrm>
              <a:off x="2088854" y="6451869"/>
              <a:ext cx="116722" cy="182086"/>
            </a:xfrm>
            <a:custGeom>
              <a:avLst/>
              <a:gdLst>
                <a:gd name="T0" fmla="*/ 39 w 53"/>
                <a:gd name="T1" fmla="*/ 33 h 83"/>
                <a:gd name="T2" fmla="*/ 45 w 53"/>
                <a:gd name="T3" fmla="*/ 19 h 83"/>
                <a:gd name="T4" fmla="*/ 26 w 53"/>
                <a:gd name="T5" fmla="*/ 0 h 83"/>
                <a:gd name="T6" fmla="*/ 7 w 53"/>
                <a:gd name="T7" fmla="*/ 19 h 83"/>
                <a:gd name="T8" fmla="*/ 14 w 53"/>
                <a:gd name="T9" fmla="*/ 33 h 83"/>
                <a:gd name="T10" fmla="*/ 0 w 53"/>
                <a:gd name="T11" fmla="*/ 56 h 83"/>
                <a:gd name="T12" fmla="*/ 26 w 53"/>
                <a:gd name="T13" fmla="*/ 83 h 83"/>
                <a:gd name="T14" fmla="*/ 53 w 53"/>
                <a:gd name="T15" fmla="*/ 56 h 83"/>
                <a:gd name="T16" fmla="*/ 39 w 53"/>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3">
                  <a:moveTo>
                    <a:pt x="39"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3" y="71"/>
                    <a:pt x="53" y="56"/>
                  </a:cubicBezTo>
                  <a:cubicBezTo>
                    <a:pt x="53" y="46"/>
                    <a:pt x="47" y="38"/>
                    <a:pt x="39"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0" name="Oval 187"/>
            <p:cNvSpPr>
              <a:spLocks noChangeArrowheads="1"/>
            </p:cNvSpPr>
            <p:nvPr/>
          </p:nvSpPr>
          <p:spPr bwMode="auto">
            <a:xfrm>
              <a:off x="1955012"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1" name="Oval 188"/>
            <p:cNvSpPr>
              <a:spLocks noChangeArrowheads="1"/>
            </p:cNvSpPr>
            <p:nvPr/>
          </p:nvSpPr>
          <p:spPr bwMode="auto">
            <a:xfrm>
              <a:off x="2032827"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2" name="Rectangle 189"/>
            <p:cNvSpPr>
              <a:spLocks noChangeArrowheads="1"/>
            </p:cNvSpPr>
            <p:nvPr/>
          </p:nvSpPr>
          <p:spPr bwMode="auto">
            <a:xfrm>
              <a:off x="1965906"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3" name="Freeform 190"/>
            <p:cNvSpPr>
              <a:spLocks/>
            </p:cNvSpPr>
            <p:nvPr/>
          </p:nvSpPr>
          <p:spPr bwMode="auto">
            <a:xfrm>
              <a:off x="1965906" y="6666637"/>
              <a:ext cx="77815" cy="76258"/>
            </a:xfrm>
            <a:custGeom>
              <a:avLst/>
              <a:gdLst>
                <a:gd name="T0" fmla="*/ 46 w 50"/>
                <a:gd name="T1" fmla="*/ 49 h 49"/>
                <a:gd name="T2" fmla="*/ 2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2"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4" name="Rectangle 191"/>
            <p:cNvSpPr>
              <a:spLocks noChangeArrowheads="1"/>
            </p:cNvSpPr>
            <p:nvPr/>
          </p:nvSpPr>
          <p:spPr bwMode="auto">
            <a:xfrm>
              <a:off x="1993920" y="6618392"/>
              <a:ext cx="21788"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5" name="Freeform 192"/>
            <p:cNvSpPr>
              <a:spLocks/>
            </p:cNvSpPr>
            <p:nvPr/>
          </p:nvSpPr>
          <p:spPr bwMode="auto">
            <a:xfrm>
              <a:off x="1947230" y="6451869"/>
              <a:ext cx="113610"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10" y="30"/>
                    <a:pt x="14" y="33"/>
                  </a:cubicBezTo>
                  <a:cubicBezTo>
                    <a:pt x="6"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6" name="Rectangle 193"/>
            <p:cNvSpPr>
              <a:spLocks noChangeArrowheads="1"/>
            </p:cNvSpPr>
            <p:nvPr/>
          </p:nvSpPr>
          <p:spPr bwMode="auto">
            <a:xfrm>
              <a:off x="1088157" y="6424169"/>
              <a:ext cx="782816" cy="13384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7" name="Rectangle 194"/>
            <p:cNvSpPr>
              <a:spLocks noChangeArrowheads="1"/>
            </p:cNvSpPr>
            <p:nvPr/>
          </p:nvSpPr>
          <p:spPr bwMode="auto">
            <a:xfrm>
              <a:off x="1088157" y="6424169"/>
              <a:ext cx="782816" cy="13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8" name="Rectangle 195"/>
            <p:cNvSpPr>
              <a:spLocks noChangeArrowheads="1"/>
            </p:cNvSpPr>
            <p:nvPr/>
          </p:nvSpPr>
          <p:spPr bwMode="auto">
            <a:xfrm>
              <a:off x="1878753" y="5454598"/>
              <a:ext cx="130729" cy="8933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9" name="Rectangle 196"/>
            <p:cNvSpPr>
              <a:spLocks noChangeArrowheads="1"/>
            </p:cNvSpPr>
            <p:nvPr/>
          </p:nvSpPr>
          <p:spPr bwMode="auto">
            <a:xfrm>
              <a:off x="1220442" y="585767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0" name="Rectangle 197"/>
            <p:cNvSpPr>
              <a:spLocks noChangeArrowheads="1"/>
            </p:cNvSpPr>
            <p:nvPr/>
          </p:nvSpPr>
          <p:spPr bwMode="auto">
            <a:xfrm>
              <a:off x="1148852"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1" name="Rectangle 198"/>
            <p:cNvSpPr>
              <a:spLocks noChangeArrowheads="1"/>
            </p:cNvSpPr>
            <p:nvPr/>
          </p:nvSpPr>
          <p:spPr bwMode="auto">
            <a:xfrm>
              <a:off x="1148852"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2" name="Rectangle 199"/>
            <p:cNvSpPr>
              <a:spLocks noChangeArrowheads="1"/>
            </p:cNvSpPr>
            <p:nvPr/>
          </p:nvSpPr>
          <p:spPr bwMode="auto">
            <a:xfrm>
              <a:off x="1148852"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3" name="Rectangle 200"/>
            <p:cNvSpPr>
              <a:spLocks noChangeArrowheads="1"/>
            </p:cNvSpPr>
            <p:nvPr/>
          </p:nvSpPr>
          <p:spPr bwMode="auto">
            <a:xfrm>
              <a:off x="1220442" y="5997745"/>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4" name="Rectangle 201"/>
            <p:cNvSpPr>
              <a:spLocks noChangeArrowheads="1"/>
            </p:cNvSpPr>
            <p:nvPr/>
          </p:nvSpPr>
          <p:spPr bwMode="auto">
            <a:xfrm>
              <a:off x="1220442" y="5932380"/>
              <a:ext cx="54471"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5" name="Rectangle 202"/>
            <p:cNvSpPr>
              <a:spLocks noChangeArrowheads="1"/>
            </p:cNvSpPr>
            <p:nvPr/>
          </p:nvSpPr>
          <p:spPr bwMode="auto">
            <a:xfrm>
              <a:off x="139630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6" name="Rectangle 203"/>
            <p:cNvSpPr>
              <a:spLocks noChangeArrowheads="1"/>
            </p:cNvSpPr>
            <p:nvPr/>
          </p:nvSpPr>
          <p:spPr bwMode="auto">
            <a:xfrm>
              <a:off x="132471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7" name="Rectangle 204"/>
            <p:cNvSpPr>
              <a:spLocks noChangeArrowheads="1"/>
            </p:cNvSpPr>
            <p:nvPr/>
          </p:nvSpPr>
          <p:spPr bwMode="auto">
            <a:xfrm>
              <a:off x="139630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8" name="Rectangle 206"/>
            <p:cNvSpPr>
              <a:spLocks noChangeArrowheads="1"/>
            </p:cNvSpPr>
            <p:nvPr/>
          </p:nvSpPr>
          <p:spPr bwMode="auto">
            <a:xfrm>
              <a:off x="132471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9" name="Rectangle 207"/>
            <p:cNvSpPr>
              <a:spLocks noChangeArrowheads="1"/>
            </p:cNvSpPr>
            <p:nvPr/>
          </p:nvSpPr>
          <p:spPr bwMode="auto">
            <a:xfrm>
              <a:off x="139630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0" name="Rectangle 208"/>
            <p:cNvSpPr>
              <a:spLocks noChangeArrowheads="1"/>
            </p:cNvSpPr>
            <p:nvPr/>
          </p:nvSpPr>
          <p:spPr bwMode="auto">
            <a:xfrm>
              <a:off x="132471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1" name="Rectangle 209"/>
            <p:cNvSpPr>
              <a:spLocks noChangeArrowheads="1"/>
            </p:cNvSpPr>
            <p:nvPr/>
          </p:nvSpPr>
          <p:spPr bwMode="auto">
            <a:xfrm>
              <a:off x="157372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2" name="Rectangle 210"/>
            <p:cNvSpPr>
              <a:spLocks noChangeArrowheads="1"/>
            </p:cNvSpPr>
            <p:nvPr/>
          </p:nvSpPr>
          <p:spPr bwMode="auto">
            <a:xfrm>
              <a:off x="157372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3" name="Rectangle 211"/>
            <p:cNvSpPr>
              <a:spLocks noChangeArrowheads="1"/>
            </p:cNvSpPr>
            <p:nvPr/>
          </p:nvSpPr>
          <p:spPr bwMode="auto">
            <a:xfrm>
              <a:off x="157372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4" name="Rectangle 212"/>
            <p:cNvSpPr>
              <a:spLocks noChangeArrowheads="1"/>
            </p:cNvSpPr>
            <p:nvPr/>
          </p:nvSpPr>
          <p:spPr bwMode="auto">
            <a:xfrm>
              <a:off x="150213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5" name="Rectangle 213"/>
            <p:cNvSpPr>
              <a:spLocks noChangeArrowheads="1"/>
            </p:cNvSpPr>
            <p:nvPr/>
          </p:nvSpPr>
          <p:spPr bwMode="auto">
            <a:xfrm>
              <a:off x="150213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6" name="Rectangle 214"/>
            <p:cNvSpPr>
              <a:spLocks noChangeArrowheads="1"/>
            </p:cNvSpPr>
            <p:nvPr/>
          </p:nvSpPr>
          <p:spPr bwMode="auto">
            <a:xfrm>
              <a:off x="150213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7" name="Rectangle 215"/>
            <p:cNvSpPr>
              <a:spLocks noChangeArrowheads="1"/>
            </p:cNvSpPr>
            <p:nvPr/>
          </p:nvSpPr>
          <p:spPr bwMode="auto">
            <a:xfrm>
              <a:off x="174958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8" name="Rectangle 216"/>
            <p:cNvSpPr>
              <a:spLocks noChangeArrowheads="1"/>
            </p:cNvSpPr>
            <p:nvPr/>
          </p:nvSpPr>
          <p:spPr bwMode="auto">
            <a:xfrm>
              <a:off x="167799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9" name="Rectangle 217"/>
            <p:cNvSpPr>
              <a:spLocks noChangeArrowheads="1"/>
            </p:cNvSpPr>
            <p:nvPr/>
          </p:nvSpPr>
          <p:spPr bwMode="auto">
            <a:xfrm>
              <a:off x="174958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0" name="Rectangle 218"/>
            <p:cNvSpPr>
              <a:spLocks noChangeArrowheads="1"/>
            </p:cNvSpPr>
            <p:nvPr/>
          </p:nvSpPr>
          <p:spPr bwMode="auto">
            <a:xfrm>
              <a:off x="174958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1" name="Rectangle 219"/>
            <p:cNvSpPr>
              <a:spLocks noChangeArrowheads="1"/>
            </p:cNvSpPr>
            <p:nvPr/>
          </p:nvSpPr>
          <p:spPr bwMode="auto">
            <a:xfrm>
              <a:off x="167799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2" name="Rectangle 220"/>
            <p:cNvSpPr>
              <a:spLocks noChangeArrowheads="1"/>
            </p:cNvSpPr>
            <p:nvPr/>
          </p:nvSpPr>
          <p:spPr bwMode="auto">
            <a:xfrm>
              <a:off x="167799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3" name="Rectangle 221"/>
            <p:cNvSpPr>
              <a:spLocks noChangeArrowheads="1"/>
            </p:cNvSpPr>
            <p:nvPr/>
          </p:nvSpPr>
          <p:spPr bwMode="auto">
            <a:xfrm>
              <a:off x="1220442" y="557598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4" name="Rectangle 222"/>
            <p:cNvSpPr>
              <a:spLocks noChangeArrowheads="1"/>
            </p:cNvSpPr>
            <p:nvPr/>
          </p:nvSpPr>
          <p:spPr bwMode="auto">
            <a:xfrm>
              <a:off x="1148852"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5" name="Rectangle 223"/>
            <p:cNvSpPr>
              <a:spLocks noChangeArrowheads="1"/>
            </p:cNvSpPr>
            <p:nvPr/>
          </p:nvSpPr>
          <p:spPr bwMode="auto">
            <a:xfrm>
              <a:off x="1148852"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6" name="Rectangle 224"/>
            <p:cNvSpPr>
              <a:spLocks noChangeArrowheads="1"/>
            </p:cNvSpPr>
            <p:nvPr/>
          </p:nvSpPr>
          <p:spPr bwMode="auto">
            <a:xfrm>
              <a:off x="1148852"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7" name="Rectangle 225"/>
            <p:cNvSpPr>
              <a:spLocks noChangeArrowheads="1"/>
            </p:cNvSpPr>
            <p:nvPr/>
          </p:nvSpPr>
          <p:spPr bwMode="auto">
            <a:xfrm>
              <a:off x="1220442" y="5717612"/>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8" name="Rectangle 226"/>
            <p:cNvSpPr>
              <a:spLocks noChangeArrowheads="1"/>
            </p:cNvSpPr>
            <p:nvPr/>
          </p:nvSpPr>
          <p:spPr bwMode="auto">
            <a:xfrm>
              <a:off x="1220442" y="5650691"/>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9" name="Rectangle 227"/>
            <p:cNvSpPr>
              <a:spLocks noChangeArrowheads="1"/>
            </p:cNvSpPr>
            <p:nvPr/>
          </p:nvSpPr>
          <p:spPr bwMode="auto">
            <a:xfrm>
              <a:off x="139630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0" name="Rectangle 228"/>
            <p:cNvSpPr>
              <a:spLocks noChangeArrowheads="1"/>
            </p:cNvSpPr>
            <p:nvPr/>
          </p:nvSpPr>
          <p:spPr bwMode="auto">
            <a:xfrm>
              <a:off x="132471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1" name="Rectangle 229"/>
            <p:cNvSpPr>
              <a:spLocks noChangeArrowheads="1"/>
            </p:cNvSpPr>
            <p:nvPr/>
          </p:nvSpPr>
          <p:spPr bwMode="auto">
            <a:xfrm>
              <a:off x="139630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2" name="Rectangle 230"/>
            <p:cNvSpPr>
              <a:spLocks noChangeArrowheads="1"/>
            </p:cNvSpPr>
            <p:nvPr/>
          </p:nvSpPr>
          <p:spPr bwMode="auto">
            <a:xfrm>
              <a:off x="132471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3" name="Rectangle 231"/>
            <p:cNvSpPr>
              <a:spLocks noChangeArrowheads="1"/>
            </p:cNvSpPr>
            <p:nvPr/>
          </p:nvSpPr>
          <p:spPr bwMode="auto">
            <a:xfrm>
              <a:off x="139630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4" name="Rectangle 232"/>
            <p:cNvSpPr>
              <a:spLocks noChangeArrowheads="1"/>
            </p:cNvSpPr>
            <p:nvPr/>
          </p:nvSpPr>
          <p:spPr bwMode="auto">
            <a:xfrm>
              <a:off x="132471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5" name="Rectangle 233"/>
            <p:cNvSpPr>
              <a:spLocks noChangeArrowheads="1"/>
            </p:cNvSpPr>
            <p:nvPr/>
          </p:nvSpPr>
          <p:spPr bwMode="auto">
            <a:xfrm>
              <a:off x="157372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6" name="Rectangle 234"/>
            <p:cNvSpPr>
              <a:spLocks noChangeArrowheads="1"/>
            </p:cNvSpPr>
            <p:nvPr/>
          </p:nvSpPr>
          <p:spPr bwMode="auto">
            <a:xfrm>
              <a:off x="157372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7" name="Rectangle 235"/>
            <p:cNvSpPr>
              <a:spLocks noChangeArrowheads="1"/>
            </p:cNvSpPr>
            <p:nvPr/>
          </p:nvSpPr>
          <p:spPr bwMode="auto">
            <a:xfrm>
              <a:off x="157372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8" name="Rectangle 236"/>
            <p:cNvSpPr>
              <a:spLocks noChangeArrowheads="1"/>
            </p:cNvSpPr>
            <p:nvPr/>
          </p:nvSpPr>
          <p:spPr bwMode="auto">
            <a:xfrm>
              <a:off x="150213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9" name="Rectangle 237"/>
            <p:cNvSpPr>
              <a:spLocks noChangeArrowheads="1"/>
            </p:cNvSpPr>
            <p:nvPr/>
          </p:nvSpPr>
          <p:spPr bwMode="auto">
            <a:xfrm>
              <a:off x="150213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0" name="Rectangle 238"/>
            <p:cNvSpPr>
              <a:spLocks noChangeArrowheads="1"/>
            </p:cNvSpPr>
            <p:nvPr/>
          </p:nvSpPr>
          <p:spPr bwMode="auto">
            <a:xfrm>
              <a:off x="150213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1" name="Rectangle 239"/>
            <p:cNvSpPr>
              <a:spLocks noChangeArrowheads="1"/>
            </p:cNvSpPr>
            <p:nvPr/>
          </p:nvSpPr>
          <p:spPr bwMode="auto">
            <a:xfrm>
              <a:off x="174958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2" name="Rectangle 240"/>
            <p:cNvSpPr>
              <a:spLocks noChangeArrowheads="1"/>
            </p:cNvSpPr>
            <p:nvPr/>
          </p:nvSpPr>
          <p:spPr bwMode="auto">
            <a:xfrm>
              <a:off x="167799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3" name="Rectangle 241"/>
            <p:cNvSpPr>
              <a:spLocks noChangeArrowheads="1"/>
            </p:cNvSpPr>
            <p:nvPr/>
          </p:nvSpPr>
          <p:spPr bwMode="auto">
            <a:xfrm>
              <a:off x="174958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4" name="Rectangle 242"/>
            <p:cNvSpPr>
              <a:spLocks noChangeArrowheads="1"/>
            </p:cNvSpPr>
            <p:nvPr/>
          </p:nvSpPr>
          <p:spPr bwMode="auto">
            <a:xfrm>
              <a:off x="174958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5" name="Rectangle 243"/>
            <p:cNvSpPr>
              <a:spLocks noChangeArrowheads="1"/>
            </p:cNvSpPr>
            <p:nvPr/>
          </p:nvSpPr>
          <p:spPr bwMode="auto">
            <a:xfrm>
              <a:off x="167799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6" name="Rectangle 244"/>
            <p:cNvSpPr>
              <a:spLocks noChangeArrowheads="1"/>
            </p:cNvSpPr>
            <p:nvPr/>
          </p:nvSpPr>
          <p:spPr bwMode="auto">
            <a:xfrm>
              <a:off x="167799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7" name="Rectangle 245"/>
            <p:cNvSpPr>
              <a:spLocks noChangeArrowheads="1"/>
            </p:cNvSpPr>
            <p:nvPr/>
          </p:nvSpPr>
          <p:spPr bwMode="auto">
            <a:xfrm>
              <a:off x="1220442" y="5303638"/>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8" name="Rectangle 246"/>
            <p:cNvSpPr>
              <a:spLocks noChangeArrowheads="1"/>
            </p:cNvSpPr>
            <p:nvPr/>
          </p:nvSpPr>
          <p:spPr bwMode="auto">
            <a:xfrm>
              <a:off x="1148852"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9" name="Rectangle 247"/>
            <p:cNvSpPr>
              <a:spLocks noChangeArrowheads="1"/>
            </p:cNvSpPr>
            <p:nvPr/>
          </p:nvSpPr>
          <p:spPr bwMode="auto">
            <a:xfrm>
              <a:off x="1148852"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0" name="Rectangle 248"/>
            <p:cNvSpPr>
              <a:spLocks noChangeArrowheads="1"/>
            </p:cNvSpPr>
            <p:nvPr/>
          </p:nvSpPr>
          <p:spPr bwMode="auto">
            <a:xfrm>
              <a:off x="1148852"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1" name="Rectangle 249"/>
            <p:cNvSpPr>
              <a:spLocks noChangeArrowheads="1"/>
            </p:cNvSpPr>
            <p:nvPr/>
          </p:nvSpPr>
          <p:spPr bwMode="auto">
            <a:xfrm>
              <a:off x="1220442" y="5445260"/>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2" name="Rectangle 250"/>
            <p:cNvSpPr>
              <a:spLocks noChangeArrowheads="1"/>
            </p:cNvSpPr>
            <p:nvPr/>
          </p:nvSpPr>
          <p:spPr bwMode="auto">
            <a:xfrm>
              <a:off x="1220442" y="5378340"/>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3" name="Rectangle 251"/>
            <p:cNvSpPr>
              <a:spLocks noChangeArrowheads="1"/>
            </p:cNvSpPr>
            <p:nvPr/>
          </p:nvSpPr>
          <p:spPr bwMode="auto">
            <a:xfrm>
              <a:off x="139630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4" name="Rectangle 252"/>
            <p:cNvSpPr>
              <a:spLocks noChangeArrowheads="1"/>
            </p:cNvSpPr>
            <p:nvPr/>
          </p:nvSpPr>
          <p:spPr bwMode="auto">
            <a:xfrm>
              <a:off x="132471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5" name="Rectangle 253"/>
            <p:cNvSpPr>
              <a:spLocks noChangeArrowheads="1"/>
            </p:cNvSpPr>
            <p:nvPr/>
          </p:nvSpPr>
          <p:spPr bwMode="auto">
            <a:xfrm>
              <a:off x="139630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6" name="Rectangle 254"/>
            <p:cNvSpPr>
              <a:spLocks noChangeArrowheads="1"/>
            </p:cNvSpPr>
            <p:nvPr/>
          </p:nvSpPr>
          <p:spPr bwMode="auto">
            <a:xfrm>
              <a:off x="132471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7" name="Rectangle 255"/>
            <p:cNvSpPr>
              <a:spLocks noChangeArrowheads="1"/>
            </p:cNvSpPr>
            <p:nvPr/>
          </p:nvSpPr>
          <p:spPr bwMode="auto">
            <a:xfrm>
              <a:off x="139630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8" name="Rectangle 256"/>
            <p:cNvSpPr>
              <a:spLocks noChangeArrowheads="1"/>
            </p:cNvSpPr>
            <p:nvPr/>
          </p:nvSpPr>
          <p:spPr bwMode="auto">
            <a:xfrm>
              <a:off x="132471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9" name="Rectangle 257"/>
            <p:cNvSpPr>
              <a:spLocks noChangeArrowheads="1"/>
            </p:cNvSpPr>
            <p:nvPr/>
          </p:nvSpPr>
          <p:spPr bwMode="auto">
            <a:xfrm>
              <a:off x="157372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0" name="Rectangle 258"/>
            <p:cNvSpPr>
              <a:spLocks noChangeArrowheads="1"/>
            </p:cNvSpPr>
            <p:nvPr/>
          </p:nvSpPr>
          <p:spPr bwMode="auto">
            <a:xfrm>
              <a:off x="157372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1" name="Rectangle 259"/>
            <p:cNvSpPr>
              <a:spLocks noChangeArrowheads="1"/>
            </p:cNvSpPr>
            <p:nvPr/>
          </p:nvSpPr>
          <p:spPr bwMode="auto">
            <a:xfrm>
              <a:off x="157372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2" name="Rectangle 260"/>
            <p:cNvSpPr>
              <a:spLocks noChangeArrowheads="1"/>
            </p:cNvSpPr>
            <p:nvPr/>
          </p:nvSpPr>
          <p:spPr bwMode="auto">
            <a:xfrm>
              <a:off x="150213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3" name="Rectangle 261"/>
            <p:cNvSpPr>
              <a:spLocks noChangeArrowheads="1"/>
            </p:cNvSpPr>
            <p:nvPr/>
          </p:nvSpPr>
          <p:spPr bwMode="auto">
            <a:xfrm>
              <a:off x="150213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4" name="Rectangle 262"/>
            <p:cNvSpPr>
              <a:spLocks noChangeArrowheads="1"/>
            </p:cNvSpPr>
            <p:nvPr/>
          </p:nvSpPr>
          <p:spPr bwMode="auto">
            <a:xfrm>
              <a:off x="150213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5" name="Rectangle 263"/>
            <p:cNvSpPr>
              <a:spLocks noChangeArrowheads="1"/>
            </p:cNvSpPr>
            <p:nvPr/>
          </p:nvSpPr>
          <p:spPr bwMode="auto">
            <a:xfrm>
              <a:off x="174958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6" name="Rectangle 264"/>
            <p:cNvSpPr>
              <a:spLocks noChangeArrowheads="1"/>
            </p:cNvSpPr>
            <p:nvPr/>
          </p:nvSpPr>
          <p:spPr bwMode="auto">
            <a:xfrm>
              <a:off x="167799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7" name="Rectangle 265"/>
            <p:cNvSpPr>
              <a:spLocks noChangeArrowheads="1"/>
            </p:cNvSpPr>
            <p:nvPr/>
          </p:nvSpPr>
          <p:spPr bwMode="auto">
            <a:xfrm>
              <a:off x="174958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8" name="Rectangle 266"/>
            <p:cNvSpPr>
              <a:spLocks noChangeArrowheads="1"/>
            </p:cNvSpPr>
            <p:nvPr/>
          </p:nvSpPr>
          <p:spPr bwMode="auto">
            <a:xfrm>
              <a:off x="174958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9" name="Rectangle 267"/>
            <p:cNvSpPr>
              <a:spLocks noChangeArrowheads="1"/>
            </p:cNvSpPr>
            <p:nvPr/>
          </p:nvSpPr>
          <p:spPr bwMode="auto">
            <a:xfrm>
              <a:off x="167799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0" name="Rectangle 268"/>
            <p:cNvSpPr>
              <a:spLocks noChangeArrowheads="1"/>
            </p:cNvSpPr>
            <p:nvPr/>
          </p:nvSpPr>
          <p:spPr bwMode="auto">
            <a:xfrm>
              <a:off x="167799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1" name="Rectangle 269"/>
            <p:cNvSpPr>
              <a:spLocks noChangeArrowheads="1"/>
            </p:cNvSpPr>
            <p:nvPr/>
          </p:nvSpPr>
          <p:spPr bwMode="auto">
            <a:xfrm>
              <a:off x="1148852" y="6276321"/>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2" name="Rectangle 270"/>
            <p:cNvSpPr>
              <a:spLocks noChangeArrowheads="1"/>
            </p:cNvSpPr>
            <p:nvPr/>
          </p:nvSpPr>
          <p:spPr bwMode="auto">
            <a:xfrm>
              <a:off x="1148852" y="6136254"/>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3" name="Rectangle 271"/>
            <p:cNvSpPr>
              <a:spLocks noChangeArrowheads="1"/>
            </p:cNvSpPr>
            <p:nvPr/>
          </p:nvSpPr>
          <p:spPr bwMode="auto">
            <a:xfrm>
              <a:off x="1148852" y="6210956"/>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4" name="Rectangle 272"/>
            <p:cNvSpPr>
              <a:spLocks noChangeArrowheads="1"/>
            </p:cNvSpPr>
            <p:nvPr/>
          </p:nvSpPr>
          <p:spPr bwMode="auto">
            <a:xfrm>
              <a:off x="1220442" y="6276321"/>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5" name="Rectangle 273"/>
            <p:cNvSpPr>
              <a:spLocks noChangeArrowheads="1"/>
            </p:cNvSpPr>
            <p:nvPr/>
          </p:nvSpPr>
          <p:spPr bwMode="auto">
            <a:xfrm>
              <a:off x="1220442" y="6210956"/>
              <a:ext cx="54471"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6" name="Rectangle 274"/>
            <p:cNvSpPr>
              <a:spLocks noChangeArrowheads="1"/>
            </p:cNvSpPr>
            <p:nvPr/>
          </p:nvSpPr>
          <p:spPr bwMode="auto">
            <a:xfrm>
              <a:off x="1220442" y="6136254"/>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7" name="Rectangle 275"/>
            <p:cNvSpPr>
              <a:spLocks noChangeArrowheads="1"/>
            </p:cNvSpPr>
            <p:nvPr/>
          </p:nvSpPr>
          <p:spPr bwMode="auto">
            <a:xfrm>
              <a:off x="139630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8" name="Rectangle 276"/>
            <p:cNvSpPr>
              <a:spLocks noChangeArrowheads="1"/>
            </p:cNvSpPr>
            <p:nvPr/>
          </p:nvSpPr>
          <p:spPr bwMode="auto">
            <a:xfrm>
              <a:off x="132471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9" name="Rectangle 277"/>
            <p:cNvSpPr>
              <a:spLocks noChangeArrowheads="1"/>
            </p:cNvSpPr>
            <p:nvPr/>
          </p:nvSpPr>
          <p:spPr bwMode="auto">
            <a:xfrm>
              <a:off x="139630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0" name="Rectangle 278"/>
            <p:cNvSpPr>
              <a:spLocks noChangeArrowheads="1"/>
            </p:cNvSpPr>
            <p:nvPr/>
          </p:nvSpPr>
          <p:spPr bwMode="auto">
            <a:xfrm>
              <a:off x="132471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1" name="Rectangle 279"/>
            <p:cNvSpPr>
              <a:spLocks noChangeArrowheads="1"/>
            </p:cNvSpPr>
            <p:nvPr/>
          </p:nvSpPr>
          <p:spPr bwMode="auto">
            <a:xfrm>
              <a:off x="139630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2" name="Rectangle 280"/>
            <p:cNvSpPr>
              <a:spLocks noChangeArrowheads="1"/>
            </p:cNvSpPr>
            <p:nvPr/>
          </p:nvSpPr>
          <p:spPr bwMode="auto">
            <a:xfrm>
              <a:off x="132471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3" name="Rectangle 281"/>
            <p:cNvSpPr>
              <a:spLocks noChangeArrowheads="1"/>
            </p:cNvSpPr>
            <p:nvPr/>
          </p:nvSpPr>
          <p:spPr bwMode="auto">
            <a:xfrm>
              <a:off x="157372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4" name="Rectangle 282"/>
            <p:cNvSpPr>
              <a:spLocks noChangeArrowheads="1"/>
            </p:cNvSpPr>
            <p:nvPr/>
          </p:nvSpPr>
          <p:spPr bwMode="auto">
            <a:xfrm>
              <a:off x="157372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5" name="Rectangle 283"/>
            <p:cNvSpPr>
              <a:spLocks noChangeArrowheads="1"/>
            </p:cNvSpPr>
            <p:nvPr/>
          </p:nvSpPr>
          <p:spPr bwMode="auto">
            <a:xfrm>
              <a:off x="157372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6" name="Rectangle 284"/>
            <p:cNvSpPr>
              <a:spLocks noChangeArrowheads="1"/>
            </p:cNvSpPr>
            <p:nvPr/>
          </p:nvSpPr>
          <p:spPr bwMode="auto">
            <a:xfrm>
              <a:off x="150213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7" name="Rectangle 285"/>
            <p:cNvSpPr>
              <a:spLocks noChangeArrowheads="1"/>
            </p:cNvSpPr>
            <p:nvPr/>
          </p:nvSpPr>
          <p:spPr bwMode="auto">
            <a:xfrm>
              <a:off x="150213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8" name="Rectangle 286"/>
            <p:cNvSpPr>
              <a:spLocks noChangeArrowheads="1"/>
            </p:cNvSpPr>
            <p:nvPr/>
          </p:nvSpPr>
          <p:spPr bwMode="auto">
            <a:xfrm>
              <a:off x="150213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9" name="Rectangle 287"/>
            <p:cNvSpPr>
              <a:spLocks noChangeArrowheads="1"/>
            </p:cNvSpPr>
            <p:nvPr/>
          </p:nvSpPr>
          <p:spPr bwMode="auto">
            <a:xfrm>
              <a:off x="174958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0" name="Rectangle 288"/>
            <p:cNvSpPr>
              <a:spLocks noChangeArrowheads="1"/>
            </p:cNvSpPr>
            <p:nvPr/>
          </p:nvSpPr>
          <p:spPr bwMode="auto">
            <a:xfrm>
              <a:off x="167799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1" name="Rectangle 289"/>
            <p:cNvSpPr>
              <a:spLocks noChangeArrowheads="1"/>
            </p:cNvSpPr>
            <p:nvPr/>
          </p:nvSpPr>
          <p:spPr bwMode="auto">
            <a:xfrm>
              <a:off x="174958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2" name="Rectangle 290"/>
            <p:cNvSpPr>
              <a:spLocks noChangeArrowheads="1"/>
            </p:cNvSpPr>
            <p:nvPr/>
          </p:nvSpPr>
          <p:spPr bwMode="auto">
            <a:xfrm>
              <a:off x="174958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3" name="Rectangle 291"/>
            <p:cNvSpPr>
              <a:spLocks noChangeArrowheads="1"/>
            </p:cNvSpPr>
            <p:nvPr/>
          </p:nvSpPr>
          <p:spPr bwMode="auto">
            <a:xfrm>
              <a:off x="167799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4" name="Rectangle 292"/>
            <p:cNvSpPr>
              <a:spLocks noChangeArrowheads="1"/>
            </p:cNvSpPr>
            <p:nvPr/>
          </p:nvSpPr>
          <p:spPr bwMode="auto">
            <a:xfrm>
              <a:off x="167799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5" name="Rectangle 293"/>
            <p:cNvSpPr>
              <a:spLocks noChangeArrowheads="1"/>
            </p:cNvSpPr>
            <p:nvPr/>
          </p:nvSpPr>
          <p:spPr bwMode="auto">
            <a:xfrm>
              <a:off x="1257794"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6" name="Rectangle 294"/>
            <p:cNvSpPr>
              <a:spLocks noChangeArrowheads="1"/>
            </p:cNvSpPr>
            <p:nvPr/>
          </p:nvSpPr>
          <p:spPr bwMode="auto">
            <a:xfrm>
              <a:off x="1257794"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7" name="Rectangle 295"/>
            <p:cNvSpPr>
              <a:spLocks noChangeArrowheads="1"/>
            </p:cNvSpPr>
            <p:nvPr/>
          </p:nvSpPr>
          <p:spPr bwMode="auto">
            <a:xfrm>
              <a:off x="1257794"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8" name="Rectangle 296"/>
            <p:cNvSpPr>
              <a:spLocks noChangeArrowheads="1"/>
            </p:cNvSpPr>
            <p:nvPr/>
          </p:nvSpPr>
          <p:spPr bwMode="auto">
            <a:xfrm>
              <a:off x="136829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9" name="Rectangle 297"/>
            <p:cNvSpPr>
              <a:spLocks noChangeArrowheads="1"/>
            </p:cNvSpPr>
            <p:nvPr/>
          </p:nvSpPr>
          <p:spPr bwMode="auto">
            <a:xfrm>
              <a:off x="136829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0" name="Rectangle 298"/>
            <p:cNvSpPr>
              <a:spLocks noChangeArrowheads="1"/>
            </p:cNvSpPr>
            <p:nvPr/>
          </p:nvSpPr>
          <p:spPr bwMode="auto">
            <a:xfrm>
              <a:off x="136829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1" name="Rectangle 299"/>
            <p:cNvSpPr>
              <a:spLocks noChangeArrowheads="1"/>
            </p:cNvSpPr>
            <p:nvPr/>
          </p:nvSpPr>
          <p:spPr bwMode="auto">
            <a:xfrm>
              <a:off x="1531701" y="6604699"/>
              <a:ext cx="74702"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2" name="Rectangle 300"/>
            <p:cNvSpPr>
              <a:spLocks noChangeArrowheads="1"/>
            </p:cNvSpPr>
            <p:nvPr/>
          </p:nvSpPr>
          <p:spPr bwMode="auto">
            <a:xfrm>
              <a:off x="1531701" y="6604699"/>
              <a:ext cx="74702"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3" name="Rectangle 301"/>
            <p:cNvSpPr>
              <a:spLocks noChangeArrowheads="1"/>
            </p:cNvSpPr>
            <p:nvPr/>
          </p:nvSpPr>
          <p:spPr bwMode="auto">
            <a:xfrm>
              <a:off x="1531701" y="6696520"/>
              <a:ext cx="74702"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4" name="Rectangle 302"/>
            <p:cNvSpPr>
              <a:spLocks noChangeArrowheads="1"/>
            </p:cNvSpPr>
            <p:nvPr/>
          </p:nvSpPr>
          <p:spPr bwMode="auto">
            <a:xfrm>
              <a:off x="164531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5" name="Rectangle 303"/>
            <p:cNvSpPr>
              <a:spLocks noChangeArrowheads="1"/>
            </p:cNvSpPr>
            <p:nvPr/>
          </p:nvSpPr>
          <p:spPr bwMode="auto">
            <a:xfrm>
              <a:off x="164531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6" name="Rectangle 304"/>
            <p:cNvSpPr>
              <a:spLocks noChangeArrowheads="1"/>
            </p:cNvSpPr>
            <p:nvPr/>
          </p:nvSpPr>
          <p:spPr bwMode="auto">
            <a:xfrm>
              <a:off x="164531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7" name="Rectangle 305"/>
            <p:cNvSpPr>
              <a:spLocks noChangeArrowheads="1"/>
            </p:cNvSpPr>
            <p:nvPr/>
          </p:nvSpPr>
          <p:spPr bwMode="auto">
            <a:xfrm>
              <a:off x="1088157" y="6490779"/>
              <a:ext cx="1557" cy="71589"/>
            </a:xfrm>
            <a:prstGeom prst="rect">
              <a:avLst/>
            </a:prstGeom>
            <a:solidFill>
              <a:srgbClr val="7F5B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8" name="Rectangle 306"/>
            <p:cNvSpPr>
              <a:spLocks noChangeArrowheads="1"/>
            </p:cNvSpPr>
            <p:nvPr/>
          </p:nvSpPr>
          <p:spPr bwMode="auto">
            <a:xfrm>
              <a:off x="1088157" y="6490779"/>
              <a:ext cx="1557" cy="7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9" name="Freeform 307"/>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close/>
                </a:path>
              </a:pathLst>
            </a:custGeom>
            <a:solidFill>
              <a:srgbClr val="813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0" name="Freeform 308"/>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1" name="Freeform 309"/>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2" name="Freeform 310"/>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3" name="Freeform 311"/>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4" name="Freeform 312"/>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5" name="Freeform 313"/>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6" name="Freeform 314"/>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7" name="Freeform 315"/>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8" name="Freeform 316"/>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9" name="Rectangle 317"/>
            <p:cNvSpPr>
              <a:spLocks noChangeArrowheads="1"/>
            </p:cNvSpPr>
            <p:nvPr/>
          </p:nvSpPr>
          <p:spPr bwMode="auto">
            <a:xfrm>
              <a:off x="1088157" y="6558010"/>
              <a:ext cx="782816" cy="1556"/>
            </a:xfrm>
            <a:prstGeom prst="rect">
              <a:avLst/>
            </a:prstGeom>
            <a:solidFill>
              <a:srgbClr val="5622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0" name="Freeform 318"/>
            <p:cNvSpPr>
              <a:spLocks/>
            </p:cNvSpPr>
            <p:nvPr/>
          </p:nvSpPr>
          <p:spPr bwMode="auto">
            <a:xfrm>
              <a:off x="1088157" y="6558010"/>
              <a:ext cx="782816" cy="0"/>
            </a:xfrm>
            <a:custGeom>
              <a:avLst/>
              <a:gdLst>
                <a:gd name="T0" fmla="*/ 503 w 503"/>
                <a:gd name="T1" fmla="*/ 0 w 503"/>
                <a:gd name="T2" fmla="*/ 0 w 503"/>
                <a:gd name="T3" fmla="*/ 503 w 503"/>
              </a:gdLst>
              <a:ahLst/>
              <a:cxnLst>
                <a:cxn ang="0">
                  <a:pos x="T0" y="0"/>
                </a:cxn>
                <a:cxn ang="0">
                  <a:pos x="T1" y="0"/>
                </a:cxn>
                <a:cxn ang="0">
                  <a:pos x="T2" y="0"/>
                </a:cxn>
                <a:cxn ang="0">
                  <a:pos x="T3" y="0"/>
                </a:cxn>
              </a:cxnLst>
              <a:rect l="0" t="0" r="r" b="b"/>
              <a:pathLst>
                <a:path w="503">
                  <a:moveTo>
                    <a:pt x="503" y="0"/>
                  </a:moveTo>
                  <a:lnTo>
                    <a:pt x="0" y="0"/>
                  </a:lnTo>
                  <a:lnTo>
                    <a:pt x="0" y="0"/>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1" name="Rectangle 319"/>
            <p:cNvSpPr>
              <a:spLocks noChangeArrowheads="1"/>
            </p:cNvSpPr>
            <p:nvPr/>
          </p:nvSpPr>
          <p:spPr bwMode="auto">
            <a:xfrm>
              <a:off x="1257794"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2" name="Rectangle 320"/>
            <p:cNvSpPr>
              <a:spLocks noChangeArrowheads="1"/>
            </p:cNvSpPr>
            <p:nvPr/>
          </p:nvSpPr>
          <p:spPr bwMode="auto">
            <a:xfrm>
              <a:off x="1257794"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3" name="Rectangle 321"/>
            <p:cNvSpPr>
              <a:spLocks noChangeArrowheads="1"/>
            </p:cNvSpPr>
            <p:nvPr/>
          </p:nvSpPr>
          <p:spPr bwMode="auto">
            <a:xfrm>
              <a:off x="136829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4" name="Rectangle 322"/>
            <p:cNvSpPr>
              <a:spLocks noChangeArrowheads="1"/>
            </p:cNvSpPr>
            <p:nvPr/>
          </p:nvSpPr>
          <p:spPr bwMode="auto">
            <a:xfrm>
              <a:off x="136829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5" name="Rectangle 323"/>
            <p:cNvSpPr>
              <a:spLocks noChangeArrowheads="1"/>
            </p:cNvSpPr>
            <p:nvPr/>
          </p:nvSpPr>
          <p:spPr bwMode="auto">
            <a:xfrm>
              <a:off x="1531701" y="6604698"/>
              <a:ext cx="74702"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6" name="Rectangle 324"/>
            <p:cNvSpPr>
              <a:spLocks noChangeArrowheads="1"/>
            </p:cNvSpPr>
            <p:nvPr/>
          </p:nvSpPr>
          <p:spPr bwMode="auto">
            <a:xfrm>
              <a:off x="1531701" y="6604698"/>
              <a:ext cx="74702"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7" name="Rectangle 325"/>
            <p:cNvSpPr>
              <a:spLocks noChangeArrowheads="1"/>
            </p:cNvSpPr>
            <p:nvPr/>
          </p:nvSpPr>
          <p:spPr bwMode="auto">
            <a:xfrm>
              <a:off x="164531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8" name="Rectangle 326"/>
            <p:cNvSpPr>
              <a:spLocks noChangeArrowheads="1"/>
            </p:cNvSpPr>
            <p:nvPr/>
          </p:nvSpPr>
          <p:spPr bwMode="auto">
            <a:xfrm>
              <a:off x="164531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9" name="TextBox 348"/>
            <p:cNvSpPr txBox="1"/>
            <p:nvPr/>
          </p:nvSpPr>
          <p:spPr>
            <a:xfrm>
              <a:off x="1858132" y="5354995"/>
              <a:ext cx="176640" cy="1166789"/>
            </a:xfrm>
            <a:prstGeom prst="rect">
              <a:avLst/>
            </a:prstGeom>
            <a:noFill/>
          </p:spPr>
          <p:txBody>
            <a:bodyPr wrap="square" lIns="179259" tIns="143407" rIns="179259" bIns="143407" rtlCol="0">
              <a:spAutoFit/>
            </a:bodyPr>
            <a:lstStyle/>
            <a:p>
              <a:pPr algn="ctr" defTabSz="914192">
                <a:lnSpc>
                  <a:spcPct val="90000"/>
                </a:lnSpc>
                <a:spcAft>
                  <a:spcPts val="588"/>
                </a:spcAft>
              </a:pPr>
              <a:r>
                <a:rPr lang="en-US" sz="588" b="1" dirty="0">
                  <a:solidFill>
                    <a:srgbClr val="FFFFFF"/>
                  </a:solidFill>
                  <a:latin typeface="Segoe UI"/>
                </a:rPr>
                <a:t>MARKTPLACE</a:t>
              </a:r>
            </a:p>
          </p:txBody>
        </p:sp>
        <p:grpSp>
          <p:nvGrpSpPr>
            <p:cNvPr id="350" name="Group 349"/>
            <p:cNvGrpSpPr/>
            <p:nvPr/>
          </p:nvGrpSpPr>
          <p:grpSpPr>
            <a:xfrm>
              <a:off x="2190988" y="5037159"/>
              <a:ext cx="1206544" cy="1221825"/>
              <a:chOff x="6478739" y="4760119"/>
              <a:chExt cx="1230738" cy="1246325"/>
            </a:xfrm>
          </p:grpSpPr>
          <p:sp>
            <p:nvSpPr>
              <p:cNvPr id="351" name="Freeform 94"/>
              <p:cNvSpPr>
                <a:spLocks/>
              </p:cNvSpPr>
              <p:nvPr/>
            </p:nvSpPr>
            <p:spPr bwMode="auto">
              <a:xfrm flipH="1">
                <a:off x="6673167" y="4760119"/>
                <a:ext cx="1031548" cy="679216"/>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chemeClr val="accent1">
                  <a:lumMod val="60000"/>
                  <a:lumOff val="40000"/>
                </a:schemeClr>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sp>
            <p:nvSpPr>
              <p:cNvPr id="352" name="Freeform 95"/>
              <p:cNvSpPr>
                <a:spLocks/>
              </p:cNvSpPr>
              <p:nvPr/>
            </p:nvSpPr>
            <p:spPr bwMode="auto">
              <a:xfrm flipH="1">
                <a:off x="6478739" y="5213147"/>
                <a:ext cx="1230738" cy="793297"/>
              </a:xfrm>
              <a:custGeom>
                <a:avLst/>
                <a:gdLst>
                  <a:gd name="T0" fmla="*/ 557 w 561"/>
                  <a:gd name="T1" fmla="*/ 563 h 570"/>
                  <a:gd name="T2" fmla="*/ 443 w 561"/>
                  <a:gd name="T3" fmla="*/ 409 h 570"/>
                  <a:gd name="T4" fmla="*/ 395 w 561"/>
                  <a:gd name="T5" fmla="*/ 32 h 570"/>
                  <a:gd name="T6" fmla="*/ 402 w 561"/>
                  <a:gd name="T7" fmla="*/ 31 h 570"/>
                  <a:gd name="T8" fmla="*/ 473 w 561"/>
                  <a:gd name="T9" fmla="*/ 4 h 570"/>
                  <a:gd name="T10" fmla="*/ 470 w 561"/>
                  <a:gd name="T11" fmla="*/ 0 h 570"/>
                  <a:gd name="T12" fmla="*/ 466 w 561"/>
                  <a:gd name="T13" fmla="*/ 4 h 570"/>
                  <a:gd name="T14" fmla="*/ 401 w 561"/>
                  <a:gd name="T15" fmla="*/ 23 h 570"/>
                  <a:gd name="T16" fmla="*/ 237 w 561"/>
                  <a:gd name="T17" fmla="*/ 33 h 570"/>
                  <a:gd name="T18" fmla="*/ 73 w 561"/>
                  <a:gd name="T19" fmla="*/ 23 h 570"/>
                  <a:gd name="T20" fmla="*/ 8 w 561"/>
                  <a:gd name="T21" fmla="*/ 4 h 570"/>
                  <a:gd name="T22" fmla="*/ 4 w 561"/>
                  <a:gd name="T23" fmla="*/ 0 h 570"/>
                  <a:gd name="T24" fmla="*/ 0 w 561"/>
                  <a:gd name="T25" fmla="*/ 4 h 570"/>
                  <a:gd name="T26" fmla="*/ 72 w 561"/>
                  <a:gd name="T27" fmla="*/ 31 h 570"/>
                  <a:gd name="T28" fmla="*/ 237 w 561"/>
                  <a:gd name="T29" fmla="*/ 40 h 570"/>
                  <a:gd name="T30" fmla="*/ 387 w 561"/>
                  <a:gd name="T31" fmla="*/ 33 h 570"/>
                  <a:gd name="T32" fmla="*/ 436 w 561"/>
                  <a:gd name="T33" fmla="*/ 411 h 570"/>
                  <a:gd name="T34" fmla="*/ 557 w 561"/>
                  <a:gd name="T35" fmla="*/ 570 h 570"/>
                  <a:gd name="T36" fmla="*/ 561 w 561"/>
                  <a:gd name="T37" fmla="*/ 567 h 570"/>
                  <a:gd name="T38" fmla="*/ 557 w 561"/>
                  <a:gd name="T39" fmla="*/ 56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1" h="570">
                    <a:moveTo>
                      <a:pt x="557" y="563"/>
                    </a:moveTo>
                    <a:cubicBezTo>
                      <a:pt x="515" y="563"/>
                      <a:pt x="474" y="507"/>
                      <a:pt x="443" y="409"/>
                    </a:cubicBezTo>
                    <a:cubicBezTo>
                      <a:pt x="412" y="308"/>
                      <a:pt x="395" y="174"/>
                      <a:pt x="395" y="32"/>
                    </a:cubicBezTo>
                    <a:cubicBezTo>
                      <a:pt x="397" y="31"/>
                      <a:pt x="400" y="31"/>
                      <a:pt x="402" y="31"/>
                    </a:cubicBezTo>
                    <a:cubicBezTo>
                      <a:pt x="473" y="21"/>
                      <a:pt x="473" y="8"/>
                      <a:pt x="473" y="4"/>
                    </a:cubicBezTo>
                    <a:cubicBezTo>
                      <a:pt x="473" y="2"/>
                      <a:pt x="472" y="0"/>
                      <a:pt x="470" y="0"/>
                    </a:cubicBezTo>
                    <a:cubicBezTo>
                      <a:pt x="468" y="0"/>
                      <a:pt x="466" y="2"/>
                      <a:pt x="466" y="4"/>
                    </a:cubicBezTo>
                    <a:cubicBezTo>
                      <a:pt x="466" y="4"/>
                      <a:pt x="465" y="14"/>
                      <a:pt x="401" y="23"/>
                    </a:cubicBezTo>
                    <a:cubicBezTo>
                      <a:pt x="357" y="30"/>
                      <a:pt x="299" y="33"/>
                      <a:pt x="237" y="33"/>
                    </a:cubicBezTo>
                    <a:cubicBezTo>
                      <a:pt x="175" y="33"/>
                      <a:pt x="117" y="30"/>
                      <a:pt x="73" y="23"/>
                    </a:cubicBezTo>
                    <a:cubicBezTo>
                      <a:pt x="9" y="14"/>
                      <a:pt x="8" y="4"/>
                      <a:pt x="8" y="4"/>
                    </a:cubicBezTo>
                    <a:cubicBezTo>
                      <a:pt x="8" y="2"/>
                      <a:pt x="6" y="0"/>
                      <a:pt x="4" y="0"/>
                    </a:cubicBezTo>
                    <a:cubicBezTo>
                      <a:pt x="2" y="0"/>
                      <a:pt x="0" y="2"/>
                      <a:pt x="0" y="4"/>
                    </a:cubicBezTo>
                    <a:cubicBezTo>
                      <a:pt x="0" y="8"/>
                      <a:pt x="0" y="21"/>
                      <a:pt x="72" y="31"/>
                    </a:cubicBezTo>
                    <a:cubicBezTo>
                      <a:pt x="116" y="37"/>
                      <a:pt x="175" y="40"/>
                      <a:pt x="237" y="40"/>
                    </a:cubicBezTo>
                    <a:cubicBezTo>
                      <a:pt x="293" y="40"/>
                      <a:pt x="345" y="38"/>
                      <a:pt x="387" y="33"/>
                    </a:cubicBezTo>
                    <a:cubicBezTo>
                      <a:pt x="387" y="176"/>
                      <a:pt x="405" y="310"/>
                      <a:pt x="436" y="411"/>
                    </a:cubicBezTo>
                    <a:cubicBezTo>
                      <a:pt x="468" y="514"/>
                      <a:pt x="511" y="570"/>
                      <a:pt x="557" y="570"/>
                    </a:cubicBezTo>
                    <a:cubicBezTo>
                      <a:pt x="559" y="570"/>
                      <a:pt x="561" y="569"/>
                      <a:pt x="561" y="567"/>
                    </a:cubicBezTo>
                    <a:cubicBezTo>
                      <a:pt x="561" y="565"/>
                      <a:pt x="559" y="563"/>
                      <a:pt x="557" y="5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505050"/>
                  </a:solidFill>
                  <a:latin typeface="Segoe UI"/>
                </a:endParaRPr>
              </a:p>
            </p:txBody>
          </p:sp>
        </p:grpSp>
        <p:sp>
          <p:nvSpPr>
            <p:cNvPr id="353" name="Freeform 5"/>
            <p:cNvSpPr>
              <a:spLocks/>
            </p:cNvSpPr>
            <p:nvPr/>
          </p:nvSpPr>
          <p:spPr bwMode="auto">
            <a:xfrm flipH="1">
              <a:off x="3563181" y="4932499"/>
              <a:ext cx="697971" cy="452269"/>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6DC2E9"/>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grpSp>
          <p:nvGrpSpPr>
            <p:cNvPr id="421" name="Group 420"/>
            <p:cNvGrpSpPr/>
            <p:nvPr/>
          </p:nvGrpSpPr>
          <p:grpSpPr>
            <a:xfrm>
              <a:off x="2890987" y="4968587"/>
              <a:ext cx="426424" cy="424869"/>
              <a:chOff x="11377613" y="1182290"/>
              <a:chExt cx="434975" cy="433388"/>
            </a:xfrm>
          </p:grpSpPr>
          <p:sp>
            <p:nvSpPr>
              <p:cNvPr id="390" name="Oval 45"/>
              <p:cNvSpPr>
                <a:spLocks noChangeArrowheads="1"/>
              </p:cNvSpPr>
              <p:nvPr/>
            </p:nvSpPr>
            <p:spPr bwMode="auto">
              <a:xfrm>
                <a:off x="11377613" y="1182290"/>
                <a:ext cx="434975" cy="433388"/>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1" name="Freeform 46"/>
              <p:cNvSpPr>
                <a:spLocks noEditPoints="1"/>
              </p:cNvSpPr>
              <p:nvPr/>
            </p:nvSpPr>
            <p:spPr bwMode="auto">
              <a:xfrm>
                <a:off x="11487151" y="1307703"/>
                <a:ext cx="217488" cy="184150"/>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8" name="Group 417"/>
            <p:cNvGrpSpPr/>
            <p:nvPr/>
          </p:nvGrpSpPr>
          <p:grpSpPr>
            <a:xfrm>
              <a:off x="3172791" y="5544798"/>
              <a:ext cx="283245" cy="283245"/>
              <a:chOff x="11417303" y="2302935"/>
              <a:chExt cx="288925" cy="288925"/>
            </a:xfrm>
          </p:grpSpPr>
          <p:sp>
            <p:nvSpPr>
              <p:cNvPr id="396" name="Oval 51"/>
              <p:cNvSpPr>
                <a:spLocks noChangeArrowheads="1"/>
              </p:cNvSpPr>
              <p:nvPr/>
            </p:nvSpPr>
            <p:spPr bwMode="auto">
              <a:xfrm>
                <a:off x="11417303" y="2302935"/>
                <a:ext cx="288925" cy="288925"/>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7" name="Freeform 52"/>
              <p:cNvSpPr>
                <a:spLocks noEditPoints="1"/>
              </p:cNvSpPr>
              <p:nvPr/>
            </p:nvSpPr>
            <p:spPr bwMode="auto">
              <a:xfrm>
                <a:off x="11488740" y="2385485"/>
                <a:ext cx="144463" cy="123825"/>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20" name="Group 419"/>
            <p:cNvGrpSpPr/>
            <p:nvPr/>
          </p:nvGrpSpPr>
          <p:grpSpPr>
            <a:xfrm>
              <a:off x="3491591" y="4902888"/>
              <a:ext cx="301921" cy="301921"/>
              <a:chOff x="11404599" y="1665521"/>
              <a:chExt cx="307975" cy="307975"/>
            </a:xfrm>
          </p:grpSpPr>
          <p:sp>
            <p:nvSpPr>
              <p:cNvPr id="398" name="Oval 53"/>
              <p:cNvSpPr>
                <a:spLocks noChangeArrowheads="1"/>
              </p:cNvSpPr>
              <p:nvPr/>
            </p:nvSpPr>
            <p:spPr bwMode="auto">
              <a:xfrm>
                <a:off x="11404599" y="1665521"/>
                <a:ext cx="307975" cy="3079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9" name="Freeform 54"/>
              <p:cNvSpPr>
                <a:spLocks noEditPoints="1"/>
              </p:cNvSpPr>
              <p:nvPr/>
            </p:nvSpPr>
            <p:spPr bwMode="auto">
              <a:xfrm>
                <a:off x="11482386" y="1754421"/>
                <a:ext cx="152400" cy="130175"/>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7" name="Group 416"/>
            <p:cNvGrpSpPr/>
            <p:nvPr/>
          </p:nvGrpSpPr>
          <p:grpSpPr>
            <a:xfrm>
              <a:off x="2641318" y="5265330"/>
              <a:ext cx="183643" cy="185199"/>
              <a:chOff x="11457781" y="2658535"/>
              <a:chExt cx="187325" cy="188913"/>
            </a:xfrm>
          </p:grpSpPr>
          <p:sp>
            <p:nvSpPr>
              <p:cNvPr id="403" name="Oval 58"/>
              <p:cNvSpPr>
                <a:spLocks noChangeArrowheads="1"/>
              </p:cNvSpPr>
              <p:nvPr/>
            </p:nvSpPr>
            <p:spPr bwMode="auto">
              <a:xfrm>
                <a:off x="11457781" y="2658535"/>
                <a:ext cx="187325" cy="1889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4" name="Freeform 59"/>
              <p:cNvSpPr>
                <a:spLocks noEditPoints="1"/>
              </p:cNvSpPr>
              <p:nvPr/>
            </p:nvSpPr>
            <p:spPr bwMode="auto">
              <a:xfrm>
                <a:off x="11505406" y="2714098"/>
                <a:ext cx="93663" cy="79375"/>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9" name="Group 418"/>
            <p:cNvGrpSpPr/>
            <p:nvPr/>
          </p:nvGrpSpPr>
          <p:grpSpPr>
            <a:xfrm>
              <a:off x="3868192" y="5170227"/>
              <a:ext cx="185199" cy="185199"/>
              <a:chOff x="11485564" y="2062396"/>
              <a:chExt cx="188913" cy="188913"/>
            </a:xfrm>
          </p:grpSpPr>
          <p:sp>
            <p:nvSpPr>
              <p:cNvPr id="408" name="Oval 63"/>
              <p:cNvSpPr>
                <a:spLocks noChangeArrowheads="1"/>
              </p:cNvSpPr>
              <p:nvPr/>
            </p:nvSpPr>
            <p:spPr bwMode="auto">
              <a:xfrm>
                <a:off x="11485564" y="2062396"/>
                <a:ext cx="188913" cy="1889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9" name="Freeform 64"/>
              <p:cNvSpPr>
                <a:spLocks noEditPoints="1"/>
              </p:cNvSpPr>
              <p:nvPr/>
            </p:nvSpPr>
            <p:spPr bwMode="auto">
              <a:xfrm>
                <a:off x="11531602" y="2114784"/>
                <a:ext cx="95250" cy="80963"/>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sp>
        <p:nvSpPr>
          <p:cNvPr id="355" name="Rectangle 354"/>
          <p:cNvSpPr/>
          <p:nvPr/>
        </p:nvSpPr>
        <p:spPr>
          <a:xfrm>
            <a:off x="728543" y="2581589"/>
            <a:ext cx="5167824" cy="2060785"/>
          </a:xfrm>
          <a:prstGeom prst="rect">
            <a:avLst/>
          </a:prstGeom>
        </p:spPr>
        <p:txBody>
          <a:bodyPr wrap="square">
            <a:spAutoFit/>
          </a:bodyPr>
          <a:lstStyle/>
          <a:p>
            <a:pPr defTabSz="914192"/>
            <a:r>
              <a:rPr lang="en-US" sz="1567" dirty="0">
                <a:solidFill>
                  <a:srgbClr val="404040"/>
                </a:solidFill>
                <a:latin typeface="Segoe UI"/>
              </a:rPr>
              <a:t>Growing ecosystem of 3,000+ offers</a:t>
            </a:r>
          </a:p>
          <a:p>
            <a:pPr defTabSz="914192"/>
            <a:endParaRPr lang="en-US" sz="1567" dirty="0">
              <a:solidFill>
                <a:srgbClr val="404040"/>
              </a:solidFill>
              <a:latin typeface="Segoe UI"/>
            </a:endParaRPr>
          </a:p>
          <a:p>
            <a:pPr defTabSz="914192"/>
            <a:r>
              <a:rPr lang="en-US" sz="1567" dirty="0">
                <a:solidFill>
                  <a:srgbClr val="404040"/>
                </a:solidFill>
                <a:latin typeface="Segoe UI"/>
              </a:rPr>
              <a:t>Complement and extend functionality of Azure services</a:t>
            </a:r>
          </a:p>
          <a:p>
            <a:pPr defTabSz="914192"/>
            <a:endParaRPr lang="en-US" sz="1567" dirty="0">
              <a:solidFill>
                <a:srgbClr val="404040"/>
              </a:solidFill>
              <a:latin typeface="Segoe UI"/>
            </a:endParaRPr>
          </a:p>
          <a:p>
            <a:pPr defTabSz="914192"/>
            <a:r>
              <a:rPr lang="en-US" sz="1567" dirty="0">
                <a:solidFill>
                  <a:srgbClr val="404040"/>
                </a:solidFill>
                <a:latin typeface="Segoe UI"/>
              </a:rPr>
              <a:t>One-stop shop that simplifies configuration, deployment, and management</a:t>
            </a:r>
          </a:p>
          <a:p>
            <a:pPr defTabSz="914192"/>
            <a:endParaRPr lang="en-US" sz="1567" dirty="0">
              <a:solidFill>
                <a:srgbClr val="404040"/>
              </a:solidFill>
              <a:latin typeface="Segoe UI"/>
            </a:endParaRPr>
          </a:p>
          <a:p>
            <a:pPr defTabSz="914192"/>
            <a:r>
              <a:rPr lang="en-US" sz="1567" dirty="0">
                <a:solidFill>
                  <a:srgbClr val="404040"/>
                </a:solidFill>
                <a:latin typeface="Segoe UI"/>
              </a:rPr>
              <a:t>Integrated platform experience </a:t>
            </a:r>
          </a:p>
        </p:txBody>
      </p:sp>
      <p:pic>
        <p:nvPicPr>
          <p:cNvPr id="11" name="Picture 10"/>
          <p:cNvPicPr>
            <a:picLocks noChangeAspect="1"/>
          </p:cNvPicPr>
          <p:nvPr/>
        </p:nvPicPr>
        <p:blipFill rotWithShape="1">
          <a:blip r:embed="rId4"/>
          <a:srcRect t="5273" r="84596" b="3935"/>
          <a:stretch/>
        </p:blipFill>
        <p:spPr>
          <a:xfrm>
            <a:off x="6317283" y="-23344"/>
            <a:ext cx="5879769" cy="6880372"/>
          </a:xfrm>
          <a:prstGeom prst="rect">
            <a:avLst/>
          </a:prstGeom>
        </p:spPr>
      </p:pic>
    </p:spTree>
    <p:extLst>
      <p:ext uri="{BB962C8B-B14F-4D97-AF65-F5344CB8AC3E}">
        <p14:creationId xmlns:p14="http://schemas.microsoft.com/office/powerpoint/2010/main" val="10445197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3381888"/>
          </a:xfrm>
        </p:spPr>
        <p:txBody>
          <a:bodyPr/>
          <a:lstStyle/>
          <a:p>
            <a:pPr marL="0" indent="0">
              <a:buNone/>
            </a:pPr>
            <a:endParaRPr lang="it-IT" dirty="0"/>
          </a:p>
          <a:p>
            <a:pPr marL="0" indent="0">
              <a:buNone/>
            </a:pPr>
            <a:r>
              <a:rPr lang="it-IT" dirty="0"/>
              <a:t>IoT Camp introduction</a:t>
            </a:r>
          </a:p>
          <a:p>
            <a:pPr marL="0" indent="0">
              <a:buNone/>
            </a:pPr>
            <a:r>
              <a:rPr lang="it-IT" dirty="0"/>
              <a:t>Setup the environment to work with nucleo STM32</a:t>
            </a:r>
          </a:p>
          <a:p>
            <a:pPr marL="0" indent="0">
              <a:buNone/>
            </a:pPr>
            <a:r>
              <a:rPr lang="it-IT" dirty="0"/>
              <a:t>Setup the environment to work with Microsoft Azure</a:t>
            </a:r>
          </a:p>
          <a:p>
            <a:pPr marL="0" indent="0">
              <a:buNone/>
            </a:pPr>
            <a:r>
              <a:rPr lang="it-IT" dirty="0"/>
              <a:t>Microsoft Azure overview</a:t>
            </a:r>
          </a:p>
        </p:txBody>
      </p:sp>
      <p:sp>
        <p:nvSpPr>
          <p:cNvPr id="2" name="Title 1"/>
          <p:cNvSpPr>
            <a:spLocks noGrp="1"/>
          </p:cNvSpPr>
          <p:nvPr>
            <p:ph type="title"/>
          </p:nvPr>
        </p:nvSpPr>
        <p:spPr>
          <a:xfrm>
            <a:off x="269240" y="228552"/>
            <a:ext cx="11655840" cy="899665"/>
          </a:xfrm>
        </p:spPr>
        <p:txBody>
          <a:bodyPr/>
          <a:lstStyle/>
          <a:p>
            <a:r>
              <a:rPr lang="it-IT" dirty="0"/>
              <a:t>Agenda</a:t>
            </a:r>
          </a:p>
        </p:txBody>
      </p:sp>
    </p:spTree>
    <p:extLst>
      <p:ext uri="{BB962C8B-B14F-4D97-AF65-F5344CB8AC3E}">
        <p14:creationId xmlns:p14="http://schemas.microsoft.com/office/powerpoint/2010/main" val="18106997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070677" y="1762125"/>
            <a:ext cx="3360523" cy="3333750"/>
            <a:chOff x="8986702" y="2645266"/>
            <a:chExt cx="3129098" cy="3104170"/>
          </a:xfrm>
        </p:grpSpPr>
        <p:grpSp>
          <p:nvGrpSpPr>
            <p:cNvPr id="35" name="Group 34"/>
            <p:cNvGrpSpPr/>
            <p:nvPr/>
          </p:nvGrpSpPr>
          <p:grpSpPr>
            <a:xfrm>
              <a:off x="8986702" y="2645266"/>
              <a:ext cx="3129098" cy="3104170"/>
              <a:chOff x="8869310" y="2684144"/>
              <a:chExt cx="3513190" cy="3485202"/>
            </a:xfrm>
          </p:grpSpPr>
          <p:sp>
            <p:nvSpPr>
              <p:cNvPr id="38" name="Freeform 37"/>
              <p:cNvSpPr>
                <a:spLocks noEditPoints="1"/>
              </p:cNvSpPr>
              <p:nvPr/>
            </p:nvSpPr>
            <p:spPr bwMode="auto">
              <a:xfrm>
                <a:off x="8869310" y="2684144"/>
                <a:ext cx="3513190" cy="3485202"/>
              </a:xfrm>
              <a:custGeom>
                <a:avLst/>
                <a:gdLst>
                  <a:gd name="T0" fmla="*/ 43 w 115"/>
                  <a:gd name="T1" fmla="*/ 61 h 114"/>
                  <a:gd name="T2" fmla="*/ 53 w 115"/>
                  <a:gd name="T3" fmla="*/ 72 h 114"/>
                  <a:gd name="T4" fmla="*/ 53 w 115"/>
                  <a:gd name="T5" fmla="*/ 104 h 114"/>
                  <a:gd name="T6" fmla="*/ 43 w 115"/>
                  <a:gd name="T7" fmla="*/ 114 h 114"/>
                  <a:gd name="T8" fmla="*/ 11 w 115"/>
                  <a:gd name="T9" fmla="*/ 114 h 114"/>
                  <a:gd name="T10" fmla="*/ 0 w 115"/>
                  <a:gd name="T11" fmla="*/ 104 h 114"/>
                  <a:gd name="T12" fmla="*/ 0 w 115"/>
                  <a:gd name="T13" fmla="*/ 72 h 114"/>
                  <a:gd name="T14" fmla="*/ 11 w 115"/>
                  <a:gd name="T15" fmla="*/ 61 h 114"/>
                  <a:gd name="T16" fmla="*/ 43 w 115"/>
                  <a:gd name="T17" fmla="*/ 61 h 114"/>
                  <a:gd name="T18" fmla="*/ 43 w 115"/>
                  <a:gd name="T19" fmla="*/ 61 h 114"/>
                  <a:gd name="T20" fmla="*/ 43 w 115"/>
                  <a:gd name="T21" fmla="*/ 0 h 114"/>
                  <a:gd name="T22" fmla="*/ 43 w 115"/>
                  <a:gd name="T23" fmla="*/ 0 h 114"/>
                  <a:gd name="T24" fmla="*/ 11 w 115"/>
                  <a:gd name="T25" fmla="*/ 0 h 114"/>
                  <a:gd name="T26" fmla="*/ 0 w 115"/>
                  <a:gd name="T27" fmla="*/ 10 h 114"/>
                  <a:gd name="T28" fmla="*/ 0 w 115"/>
                  <a:gd name="T29" fmla="*/ 42 h 114"/>
                  <a:gd name="T30" fmla="*/ 11 w 115"/>
                  <a:gd name="T31" fmla="*/ 53 h 114"/>
                  <a:gd name="T32" fmla="*/ 43 w 115"/>
                  <a:gd name="T33" fmla="*/ 53 h 114"/>
                  <a:gd name="T34" fmla="*/ 53 w 115"/>
                  <a:gd name="T35" fmla="*/ 42 h 114"/>
                  <a:gd name="T36" fmla="*/ 53 w 115"/>
                  <a:gd name="T37" fmla="*/ 10 h 114"/>
                  <a:gd name="T38" fmla="*/ 43 w 115"/>
                  <a:gd name="T39" fmla="*/ 0 h 114"/>
                  <a:gd name="T40" fmla="*/ 102 w 115"/>
                  <a:gd name="T41" fmla="*/ 0 h 114"/>
                  <a:gd name="T42" fmla="*/ 115 w 115"/>
                  <a:gd name="T43" fmla="*/ 12 h 114"/>
                  <a:gd name="T44" fmla="*/ 115 w 115"/>
                  <a:gd name="T45" fmla="*/ 40 h 114"/>
                  <a:gd name="T46" fmla="*/ 102 w 115"/>
                  <a:gd name="T47" fmla="*/ 53 h 114"/>
                  <a:gd name="T48" fmla="*/ 75 w 115"/>
                  <a:gd name="T49" fmla="*/ 53 h 114"/>
                  <a:gd name="T50" fmla="*/ 62 w 115"/>
                  <a:gd name="T51" fmla="*/ 40 h 114"/>
                  <a:gd name="T52" fmla="*/ 62 w 115"/>
                  <a:gd name="T53" fmla="*/ 12 h 114"/>
                  <a:gd name="T54" fmla="*/ 75 w 115"/>
                  <a:gd name="T55" fmla="*/ 0 h 114"/>
                  <a:gd name="T56" fmla="*/ 102 w 115"/>
                  <a:gd name="T57" fmla="*/ 0 h 114"/>
                  <a:gd name="T58" fmla="*/ 108 w 115"/>
                  <a:gd name="T59" fmla="*/ 40 h 114"/>
                  <a:gd name="T60" fmla="*/ 108 w 115"/>
                  <a:gd name="T61" fmla="*/ 40 h 114"/>
                  <a:gd name="T62" fmla="*/ 108 w 115"/>
                  <a:gd name="T63" fmla="*/ 12 h 114"/>
                  <a:gd name="T64" fmla="*/ 102 w 115"/>
                  <a:gd name="T65" fmla="*/ 7 h 114"/>
                  <a:gd name="T66" fmla="*/ 75 w 115"/>
                  <a:gd name="T67" fmla="*/ 7 h 114"/>
                  <a:gd name="T68" fmla="*/ 69 w 115"/>
                  <a:gd name="T69" fmla="*/ 12 h 114"/>
                  <a:gd name="T70" fmla="*/ 69 w 115"/>
                  <a:gd name="T71" fmla="*/ 40 h 114"/>
                  <a:gd name="T72" fmla="*/ 75 w 115"/>
                  <a:gd name="T73" fmla="*/ 45 h 114"/>
                  <a:gd name="T74" fmla="*/ 102 w 115"/>
                  <a:gd name="T75" fmla="*/ 45 h 114"/>
                  <a:gd name="T76" fmla="*/ 108 w 115"/>
                  <a:gd name="T77" fmla="*/ 40 h 114"/>
                  <a:gd name="T78" fmla="*/ 62 w 115"/>
                  <a:gd name="T79" fmla="*/ 72 h 114"/>
                  <a:gd name="T80" fmla="*/ 62 w 115"/>
                  <a:gd name="T81" fmla="*/ 72 h 114"/>
                  <a:gd name="T82" fmla="*/ 62 w 115"/>
                  <a:gd name="T83" fmla="*/ 104 h 114"/>
                  <a:gd name="T84" fmla="*/ 73 w 115"/>
                  <a:gd name="T85" fmla="*/ 114 h 114"/>
                  <a:gd name="T86" fmla="*/ 105 w 115"/>
                  <a:gd name="T87" fmla="*/ 114 h 114"/>
                  <a:gd name="T88" fmla="*/ 115 w 115"/>
                  <a:gd name="T89" fmla="*/ 104 h 114"/>
                  <a:gd name="T90" fmla="*/ 115 w 115"/>
                  <a:gd name="T91" fmla="*/ 72 h 114"/>
                  <a:gd name="T92" fmla="*/ 105 w 115"/>
                  <a:gd name="T93" fmla="*/ 61 h 114"/>
                  <a:gd name="T94" fmla="*/ 73 w 115"/>
                  <a:gd name="T95" fmla="*/ 61 h 114"/>
                  <a:gd name="T96" fmla="*/ 62 w 115"/>
                  <a:gd name="T9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14">
                    <a:moveTo>
                      <a:pt x="43" y="61"/>
                    </a:moveTo>
                    <a:cubicBezTo>
                      <a:pt x="50" y="61"/>
                      <a:pt x="53" y="65"/>
                      <a:pt x="53" y="72"/>
                    </a:cubicBezTo>
                    <a:cubicBezTo>
                      <a:pt x="53" y="104"/>
                      <a:pt x="53" y="104"/>
                      <a:pt x="53" y="104"/>
                    </a:cubicBezTo>
                    <a:cubicBezTo>
                      <a:pt x="53" y="111"/>
                      <a:pt x="50" y="114"/>
                      <a:pt x="43" y="114"/>
                    </a:cubicBezTo>
                    <a:cubicBezTo>
                      <a:pt x="11" y="114"/>
                      <a:pt x="11" y="114"/>
                      <a:pt x="11" y="114"/>
                    </a:cubicBezTo>
                    <a:cubicBezTo>
                      <a:pt x="4" y="114"/>
                      <a:pt x="0" y="111"/>
                      <a:pt x="0" y="104"/>
                    </a:cubicBezTo>
                    <a:cubicBezTo>
                      <a:pt x="0" y="72"/>
                      <a:pt x="0" y="72"/>
                      <a:pt x="0" y="72"/>
                    </a:cubicBezTo>
                    <a:cubicBezTo>
                      <a:pt x="0" y="65"/>
                      <a:pt x="4" y="61"/>
                      <a:pt x="11" y="61"/>
                    </a:cubicBezTo>
                    <a:cubicBezTo>
                      <a:pt x="43" y="61"/>
                      <a:pt x="43" y="61"/>
                      <a:pt x="43" y="61"/>
                    </a:cubicBezTo>
                    <a:cubicBezTo>
                      <a:pt x="43" y="61"/>
                      <a:pt x="43" y="61"/>
                      <a:pt x="43" y="61"/>
                    </a:cubicBezTo>
                    <a:close/>
                    <a:moveTo>
                      <a:pt x="43" y="0"/>
                    </a:moveTo>
                    <a:cubicBezTo>
                      <a:pt x="43" y="0"/>
                      <a:pt x="43" y="0"/>
                      <a:pt x="43" y="0"/>
                    </a:cubicBezTo>
                    <a:cubicBezTo>
                      <a:pt x="11" y="0"/>
                      <a:pt x="11" y="0"/>
                      <a:pt x="11" y="0"/>
                    </a:cubicBezTo>
                    <a:cubicBezTo>
                      <a:pt x="4" y="0"/>
                      <a:pt x="0" y="3"/>
                      <a:pt x="0" y="10"/>
                    </a:cubicBezTo>
                    <a:cubicBezTo>
                      <a:pt x="0" y="10"/>
                      <a:pt x="0" y="10"/>
                      <a:pt x="0" y="42"/>
                    </a:cubicBezTo>
                    <a:cubicBezTo>
                      <a:pt x="0" y="49"/>
                      <a:pt x="4" y="53"/>
                      <a:pt x="11" y="53"/>
                    </a:cubicBezTo>
                    <a:cubicBezTo>
                      <a:pt x="11" y="53"/>
                      <a:pt x="11" y="53"/>
                      <a:pt x="43" y="53"/>
                    </a:cubicBezTo>
                    <a:cubicBezTo>
                      <a:pt x="50" y="53"/>
                      <a:pt x="53" y="49"/>
                      <a:pt x="53" y="42"/>
                    </a:cubicBezTo>
                    <a:cubicBezTo>
                      <a:pt x="53" y="42"/>
                      <a:pt x="53" y="42"/>
                      <a:pt x="53" y="10"/>
                    </a:cubicBezTo>
                    <a:cubicBezTo>
                      <a:pt x="53" y="3"/>
                      <a:pt x="50" y="0"/>
                      <a:pt x="43" y="0"/>
                    </a:cubicBezTo>
                    <a:close/>
                    <a:moveTo>
                      <a:pt x="102" y="0"/>
                    </a:moveTo>
                    <a:cubicBezTo>
                      <a:pt x="111" y="0"/>
                      <a:pt x="115" y="4"/>
                      <a:pt x="115" y="12"/>
                    </a:cubicBezTo>
                    <a:cubicBezTo>
                      <a:pt x="115" y="12"/>
                      <a:pt x="115" y="12"/>
                      <a:pt x="115" y="40"/>
                    </a:cubicBezTo>
                    <a:cubicBezTo>
                      <a:pt x="115" y="48"/>
                      <a:pt x="111" y="53"/>
                      <a:pt x="102" y="53"/>
                    </a:cubicBezTo>
                    <a:cubicBezTo>
                      <a:pt x="102" y="53"/>
                      <a:pt x="102" y="53"/>
                      <a:pt x="75" y="53"/>
                    </a:cubicBezTo>
                    <a:cubicBezTo>
                      <a:pt x="66" y="53"/>
                      <a:pt x="62" y="48"/>
                      <a:pt x="62" y="40"/>
                    </a:cubicBezTo>
                    <a:cubicBezTo>
                      <a:pt x="62" y="40"/>
                      <a:pt x="62" y="40"/>
                      <a:pt x="62" y="12"/>
                    </a:cubicBezTo>
                    <a:cubicBezTo>
                      <a:pt x="62" y="4"/>
                      <a:pt x="66" y="0"/>
                      <a:pt x="75" y="0"/>
                    </a:cubicBezTo>
                    <a:cubicBezTo>
                      <a:pt x="75" y="0"/>
                      <a:pt x="75" y="0"/>
                      <a:pt x="102" y="0"/>
                    </a:cubicBezTo>
                    <a:close/>
                    <a:moveTo>
                      <a:pt x="108" y="40"/>
                    </a:moveTo>
                    <a:cubicBezTo>
                      <a:pt x="108" y="40"/>
                      <a:pt x="108" y="40"/>
                      <a:pt x="108" y="40"/>
                    </a:cubicBezTo>
                    <a:cubicBezTo>
                      <a:pt x="108" y="12"/>
                      <a:pt x="108" y="12"/>
                      <a:pt x="108" y="12"/>
                    </a:cubicBezTo>
                    <a:cubicBezTo>
                      <a:pt x="108" y="8"/>
                      <a:pt x="106" y="7"/>
                      <a:pt x="102" y="7"/>
                    </a:cubicBezTo>
                    <a:cubicBezTo>
                      <a:pt x="102" y="7"/>
                      <a:pt x="102" y="7"/>
                      <a:pt x="75" y="7"/>
                    </a:cubicBezTo>
                    <a:cubicBezTo>
                      <a:pt x="71" y="7"/>
                      <a:pt x="69" y="8"/>
                      <a:pt x="69" y="12"/>
                    </a:cubicBezTo>
                    <a:cubicBezTo>
                      <a:pt x="69" y="12"/>
                      <a:pt x="69" y="12"/>
                      <a:pt x="69" y="40"/>
                    </a:cubicBezTo>
                    <a:cubicBezTo>
                      <a:pt x="69" y="44"/>
                      <a:pt x="71" y="45"/>
                      <a:pt x="75" y="45"/>
                    </a:cubicBezTo>
                    <a:cubicBezTo>
                      <a:pt x="75" y="45"/>
                      <a:pt x="75" y="45"/>
                      <a:pt x="102" y="45"/>
                    </a:cubicBezTo>
                    <a:cubicBezTo>
                      <a:pt x="106" y="45"/>
                      <a:pt x="108" y="44"/>
                      <a:pt x="108" y="40"/>
                    </a:cubicBezTo>
                    <a:close/>
                    <a:moveTo>
                      <a:pt x="62" y="72"/>
                    </a:moveTo>
                    <a:cubicBezTo>
                      <a:pt x="62" y="72"/>
                      <a:pt x="62" y="72"/>
                      <a:pt x="62" y="72"/>
                    </a:cubicBezTo>
                    <a:cubicBezTo>
                      <a:pt x="62" y="104"/>
                      <a:pt x="62" y="104"/>
                      <a:pt x="62" y="104"/>
                    </a:cubicBezTo>
                    <a:cubicBezTo>
                      <a:pt x="62" y="111"/>
                      <a:pt x="66" y="114"/>
                      <a:pt x="73" y="114"/>
                    </a:cubicBezTo>
                    <a:cubicBezTo>
                      <a:pt x="73" y="114"/>
                      <a:pt x="73" y="114"/>
                      <a:pt x="105" y="114"/>
                    </a:cubicBezTo>
                    <a:cubicBezTo>
                      <a:pt x="112" y="114"/>
                      <a:pt x="115" y="111"/>
                      <a:pt x="115" y="104"/>
                    </a:cubicBezTo>
                    <a:cubicBezTo>
                      <a:pt x="115" y="104"/>
                      <a:pt x="115" y="104"/>
                      <a:pt x="115" y="72"/>
                    </a:cubicBezTo>
                    <a:cubicBezTo>
                      <a:pt x="115" y="65"/>
                      <a:pt x="112" y="61"/>
                      <a:pt x="105" y="61"/>
                    </a:cubicBezTo>
                    <a:cubicBezTo>
                      <a:pt x="105" y="61"/>
                      <a:pt x="105" y="61"/>
                      <a:pt x="73" y="61"/>
                    </a:cubicBezTo>
                    <a:cubicBezTo>
                      <a:pt x="66" y="61"/>
                      <a:pt x="62" y="65"/>
                      <a:pt x="62" y="72"/>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9" name="Freeform 38"/>
              <p:cNvSpPr>
                <a:spLocks/>
              </p:cNvSpPr>
              <p:nvPr/>
            </p:nvSpPr>
            <p:spPr bwMode="auto">
              <a:xfrm>
                <a:off x="10976424" y="2897388"/>
                <a:ext cx="1191499" cy="1162178"/>
              </a:xfrm>
              <a:custGeom>
                <a:avLst/>
                <a:gdLst>
                  <a:gd name="T0" fmla="*/ 39 w 39"/>
                  <a:gd name="T1" fmla="*/ 33 h 38"/>
                  <a:gd name="T2" fmla="*/ 39 w 39"/>
                  <a:gd name="T3" fmla="*/ 33 h 38"/>
                  <a:gd name="T4" fmla="*/ 39 w 39"/>
                  <a:gd name="T5" fmla="*/ 5 h 38"/>
                  <a:gd name="T6" fmla="*/ 33 w 39"/>
                  <a:gd name="T7" fmla="*/ 0 h 38"/>
                  <a:gd name="T8" fmla="*/ 6 w 39"/>
                  <a:gd name="T9" fmla="*/ 0 h 38"/>
                  <a:gd name="T10" fmla="*/ 0 w 39"/>
                  <a:gd name="T11" fmla="*/ 5 h 38"/>
                  <a:gd name="T12" fmla="*/ 0 w 39"/>
                  <a:gd name="T13" fmla="*/ 33 h 38"/>
                  <a:gd name="T14" fmla="*/ 6 w 39"/>
                  <a:gd name="T15" fmla="*/ 38 h 38"/>
                  <a:gd name="T16" fmla="*/ 33 w 39"/>
                  <a:gd name="T17" fmla="*/ 38 h 38"/>
                  <a:gd name="T18" fmla="*/ 39 w 39"/>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39" y="33"/>
                    </a:moveTo>
                    <a:cubicBezTo>
                      <a:pt x="39" y="33"/>
                      <a:pt x="39" y="33"/>
                      <a:pt x="39" y="33"/>
                    </a:cubicBezTo>
                    <a:cubicBezTo>
                      <a:pt x="39" y="5"/>
                      <a:pt x="39" y="5"/>
                      <a:pt x="39" y="5"/>
                    </a:cubicBezTo>
                    <a:cubicBezTo>
                      <a:pt x="39" y="1"/>
                      <a:pt x="37" y="0"/>
                      <a:pt x="33" y="0"/>
                    </a:cubicBezTo>
                    <a:cubicBezTo>
                      <a:pt x="33" y="0"/>
                      <a:pt x="33" y="0"/>
                      <a:pt x="6" y="0"/>
                    </a:cubicBezTo>
                    <a:cubicBezTo>
                      <a:pt x="2" y="0"/>
                      <a:pt x="0" y="1"/>
                      <a:pt x="0" y="5"/>
                    </a:cubicBezTo>
                    <a:cubicBezTo>
                      <a:pt x="0" y="5"/>
                      <a:pt x="0" y="5"/>
                      <a:pt x="0" y="33"/>
                    </a:cubicBezTo>
                    <a:cubicBezTo>
                      <a:pt x="0" y="37"/>
                      <a:pt x="2" y="38"/>
                      <a:pt x="6" y="38"/>
                    </a:cubicBezTo>
                    <a:cubicBezTo>
                      <a:pt x="6" y="38"/>
                      <a:pt x="6" y="38"/>
                      <a:pt x="33" y="38"/>
                    </a:cubicBezTo>
                    <a:cubicBezTo>
                      <a:pt x="37" y="38"/>
                      <a:pt x="39" y="37"/>
                      <a:pt x="39" y="33"/>
                    </a:cubicBezTo>
                    <a:close/>
                  </a:path>
                </a:pathLst>
              </a:custGeom>
              <a:solidFill>
                <a:schemeClr val="accent2"/>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pic>
          <p:nvPicPr>
            <p:cNvPr id="36" name="Picture 35"/>
            <p:cNvPicPr>
              <a:picLocks noChangeAspect="1"/>
            </p:cNvPicPr>
            <p:nvPr/>
          </p:nvPicPr>
          <p:blipFill rotWithShape="1">
            <a:blip r:embed="rId2"/>
            <a:srcRect l="38387"/>
            <a:stretch/>
          </p:blipFill>
          <p:spPr>
            <a:xfrm>
              <a:off x="10863448" y="2958976"/>
              <a:ext cx="447675" cy="416579"/>
            </a:xfrm>
            <a:prstGeom prst="rect">
              <a:avLst/>
            </a:prstGeom>
          </p:spPr>
        </p:pic>
        <p:pic>
          <p:nvPicPr>
            <p:cNvPr id="37" name="Picture 36"/>
            <p:cNvPicPr>
              <a:picLocks noChangeAspect="1"/>
            </p:cNvPicPr>
            <p:nvPr/>
          </p:nvPicPr>
          <p:blipFill rotWithShape="1">
            <a:blip r:embed="rId3"/>
            <a:srcRect r="43959"/>
            <a:stretch/>
          </p:blipFill>
          <p:spPr>
            <a:xfrm>
              <a:off x="11138869" y="3182063"/>
              <a:ext cx="785813" cy="566977"/>
            </a:xfrm>
            <a:prstGeom prst="rect">
              <a:avLst/>
            </a:prstGeom>
          </p:spPr>
        </p:pic>
      </p:grpSp>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a:solidFill>
                  <a:srgbClr val="FFFFFF"/>
                </a:solidFill>
              </a:rPr>
              <a:t>Web Apps</a:t>
            </a:r>
          </a:p>
        </p:txBody>
      </p:sp>
    </p:spTree>
    <p:extLst>
      <p:ext uri="{BB962C8B-B14F-4D97-AF65-F5344CB8AC3E}">
        <p14:creationId xmlns:p14="http://schemas.microsoft.com/office/powerpoint/2010/main" val="3498602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marR="0" lvl="0" indent="0" defTabSz="878526"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rPr>
              <a:t>Full capability set available including: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.NET, Node.js, Java, PHP, and Python</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err="1">
                <a:ln>
                  <a:noFill/>
                </a:ln>
                <a:solidFill>
                  <a:srgbClr val="FFFFFF"/>
                </a:solidFill>
                <a:effectLst/>
                <a:uLnTx/>
                <a:uFillTx/>
                <a:latin typeface="Segoe UI Light"/>
              </a:rPr>
              <a:t>WebJobs</a:t>
            </a:r>
            <a:r>
              <a:rPr kumimoji="0" lang="en-US" sz="2353" b="0" i="0" u="none" strike="noStrike" kern="0" cap="none" spc="0" normalizeH="0" baseline="0" noProof="0" dirty="0">
                <a:ln>
                  <a:noFill/>
                </a:ln>
                <a:solidFill>
                  <a:srgbClr val="FFFFFF"/>
                </a:solidFill>
                <a:effectLst/>
                <a:uLnTx/>
                <a:uFillTx/>
                <a:latin typeface="Segoe UI Light"/>
              </a:rPr>
              <a:t> for long running tasks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Integrated VS publish, remote debug…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CI with GitHub, </a:t>
            </a:r>
            <a:r>
              <a:rPr kumimoji="0" lang="en-US" sz="2353" b="0" i="0" u="none" strike="noStrike" kern="0" cap="none" spc="0" normalizeH="0" baseline="0" noProof="0" dirty="0" err="1">
                <a:ln>
                  <a:noFill/>
                </a:ln>
                <a:solidFill>
                  <a:srgbClr val="FFFFFF"/>
                </a:solidFill>
                <a:effectLst/>
                <a:uLnTx/>
                <a:uFillTx/>
                <a:latin typeface="Segoe UI Light"/>
              </a:rPr>
              <a:t>BitBucket</a:t>
            </a:r>
            <a:r>
              <a:rPr kumimoji="0" lang="en-US" sz="2353" b="0" i="0" u="none" strike="noStrike" kern="0" cap="none" spc="0" normalizeH="0" baseline="0" noProof="0" dirty="0">
                <a:ln>
                  <a:noFill/>
                </a:ln>
                <a:solidFill>
                  <a:srgbClr val="FFFFFF"/>
                </a:solidFill>
                <a:effectLst/>
                <a:uLnTx/>
                <a:uFillTx/>
                <a:latin typeface="Segoe UI Light"/>
              </a:rPr>
              <a:t>, VSO </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Auto-load balance, </a:t>
            </a:r>
            <a:r>
              <a:rPr kumimoji="0" lang="en-US" sz="2353" b="0" i="0" u="none" strike="noStrike" kern="0" cap="none" spc="0" normalizeH="0" baseline="0" noProof="0" dirty="0" err="1">
                <a:ln>
                  <a:noFill/>
                </a:ln>
                <a:solidFill>
                  <a:srgbClr val="FFFFFF"/>
                </a:solidFill>
                <a:effectLst/>
                <a:uLnTx/>
                <a:uFillTx/>
                <a:latin typeface="Segoe UI Light"/>
              </a:rPr>
              <a:t>Autoscale</a:t>
            </a:r>
            <a:r>
              <a:rPr kumimoji="0" lang="en-US" sz="2353" b="0" i="0" u="none" strike="noStrike" kern="0" cap="none" spc="0" normalizeH="0" baseline="0" noProof="0" dirty="0">
                <a:ln>
                  <a:noFill/>
                </a:ln>
                <a:solidFill>
                  <a:srgbClr val="FFFFFF"/>
                </a:solidFill>
                <a:effectLst/>
                <a:uLnTx/>
                <a:uFillTx/>
                <a:latin typeface="Segoe UI Light"/>
              </a:rPr>
              <a:t>, Geo DR</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Virtual networking and hybrid connections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Web apps run as-is</a:t>
            </a:r>
          </a:p>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no changes required</a:t>
            </a:r>
          </a:p>
        </p:txBody>
      </p:sp>
    </p:spTree>
    <p:extLst>
      <p:ext uri="{BB962C8B-B14F-4D97-AF65-F5344CB8AC3E}">
        <p14:creationId xmlns:p14="http://schemas.microsoft.com/office/powerpoint/2010/main" val="14277412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831635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6649" y="1868773"/>
            <a:ext cx="5029200" cy="2286000"/>
          </a:xfrm>
        </p:spPr>
        <p:txBody>
          <a:bodyPr/>
          <a:lstStyle/>
          <a:p>
            <a:r>
              <a:rPr lang="it-IT" sz="9600" b="1" dirty="0"/>
              <a:t>Q &amp; A</a:t>
            </a:r>
          </a:p>
        </p:txBody>
      </p:sp>
    </p:spTree>
    <p:extLst>
      <p:ext uri="{BB962C8B-B14F-4D97-AF65-F5344CB8AC3E}">
        <p14:creationId xmlns:p14="http://schemas.microsoft.com/office/powerpoint/2010/main" val="4182097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595672" cy="2286000"/>
          </a:xfrm>
        </p:spPr>
        <p:txBody>
          <a:bodyPr/>
          <a:lstStyle/>
          <a:p>
            <a:r>
              <a:rPr lang="it-IT" dirty="0" err="1"/>
              <a:t>Keep</a:t>
            </a:r>
            <a:r>
              <a:rPr lang="it-IT" dirty="0"/>
              <a:t> in touch</a:t>
            </a:r>
            <a:br>
              <a:rPr lang="it-IT" dirty="0"/>
            </a:br>
            <a:r>
              <a:rPr lang="it-IT" dirty="0"/>
              <a:t>bizitbus@microsoft.com</a:t>
            </a:r>
          </a:p>
        </p:txBody>
      </p:sp>
    </p:spTree>
    <p:extLst>
      <p:ext uri="{BB962C8B-B14F-4D97-AF65-F5344CB8AC3E}">
        <p14:creationId xmlns:p14="http://schemas.microsoft.com/office/powerpoint/2010/main" val="29145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523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Visual Studio 2015 </a:t>
            </a:r>
            <a:r>
              <a:rPr lang="it-IT" sz="2800" dirty="0">
                <a:hlinkClick r:id="rId2"/>
              </a:rPr>
              <a:t>https://www.visualstudio.com/downloads/</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a:t>
            </a:r>
          </a:p>
        </p:txBody>
      </p:sp>
      <p:pic>
        <p:nvPicPr>
          <p:cNvPr id="5" name="Picture 4"/>
          <p:cNvPicPr>
            <a:picLocks noChangeAspect="1"/>
          </p:cNvPicPr>
          <p:nvPr/>
        </p:nvPicPr>
        <p:blipFill>
          <a:blip r:embed="rId3"/>
          <a:stretch>
            <a:fillRect/>
          </a:stretch>
        </p:blipFill>
        <p:spPr>
          <a:xfrm>
            <a:off x="1130710" y="2262285"/>
            <a:ext cx="9930582" cy="5158870"/>
          </a:xfrm>
          <a:prstGeom prst="rect">
            <a:avLst/>
          </a:prstGeom>
        </p:spPr>
      </p:pic>
    </p:spTree>
    <p:extLst>
      <p:ext uri="{BB962C8B-B14F-4D97-AF65-F5344CB8AC3E}">
        <p14:creationId xmlns:p14="http://schemas.microsoft.com/office/powerpoint/2010/main" val="19383642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startAt="2"/>
            </a:pPr>
            <a:r>
              <a:rPr lang="it-IT" sz="2800" dirty="0"/>
              <a:t>Download and install Micosoft Azure SDK for Visual Studio 2015 </a:t>
            </a:r>
            <a:r>
              <a:rPr lang="it-IT" sz="2800" dirty="0">
                <a:hlinkClick r:id="rId3"/>
              </a:rPr>
              <a:t>https://azure.microsoft.com/it-it/downloads/</a:t>
            </a: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(II)</a:t>
            </a:r>
          </a:p>
        </p:txBody>
      </p:sp>
      <p:pic>
        <p:nvPicPr>
          <p:cNvPr id="7" name="Picture 6"/>
          <p:cNvPicPr>
            <a:picLocks noChangeAspect="1"/>
          </p:cNvPicPr>
          <p:nvPr/>
        </p:nvPicPr>
        <p:blipFill rotWithShape="1">
          <a:blip r:embed="rId4"/>
          <a:srcRect t="14441"/>
          <a:stretch/>
        </p:blipFill>
        <p:spPr>
          <a:xfrm>
            <a:off x="1312418" y="2380272"/>
            <a:ext cx="9567165" cy="5385487"/>
          </a:xfrm>
          <a:prstGeom prst="rect">
            <a:avLst/>
          </a:prstGeom>
        </p:spPr>
      </p:pic>
      <p:sp>
        <p:nvSpPr>
          <p:cNvPr id="9" name="Rectangle 8"/>
          <p:cNvSpPr/>
          <p:nvPr/>
        </p:nvSpPr>
        <p:spPr bwMode="auto">
          <a:xfrm>
            <a:off x="1415845" y="6204156"/>
            <a:ext cx="1170039" cy="245806"/>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862739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4568230" cy="4105739"/>
          </a:xfrm>
        </p:spPr>
        <p:txBody>
          <a:bodyPr/>
          <a:lstStyle/>
          <a:p>
            <a:pPr marL="742950" indent="-742950">
              <a:buFont typeface="+mj-lt"/>
              <a:buAutoNum type="arabicPeriod" startAt="3"/>
            </a:pPr>
            <a:r>
              <a:rPr lang="it-IT" sz="2800" dirty="0"/>
              <a:t>Activate your BizSpark Microsoft Azure subscriptions </a:t>
            </a:r>
            <a:r>
              <a:rPr lang="it-IT" sz="2800" dirty="0">
                <a:hlinkClick r:id="rId3"/>
              </a:rPr>
              <a:t>https://goo.gl/dD6O4p</a:t>
            </a:r>
            <a:endParaRPr lang="it-IT" sz="2800" dirty="0"/>
          </a:p>
          <a:p>
            <a:pPr marL="0" indent="0">
              <a:buNone/>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(III)</a:t>
            </a:r>
          </a:p>
        </p:txBody>
      </p:sp>
      <p:pic>
        <p:nvPicPr>
          <p:cNvPr id="4" name="Picture 3"/>
          <p:cNvPicPr>
            <a:picLocks noChangeAspect="1"/>
          </p:cNvPicPr>
          <p:nvPr/>
        </p:nvPicPr>
        <p:blipFill rotWithShape="1">
          <a:blip r:embed="rId4"/>
          <a:srcRect r="35242"/>
          <a:stretch/>
        </p:blipFill>
        <p:spPr>
          <a:xfrm>
            <a:off x="5015461" y="963034"/>
            <a:ext cx="7255195" cy="5789493"/>
          </a:xfrm>
          <a:prstGeom prst="rect">
            <a:avLst/>
          </a:prstGeom>
        </p:spPr>
      </p:pic>
    </p:spTree>
    <p:extLst>
      <p:ext uri="{BB962C8B-B14F-4D97-AF65-F5344CB8AC3E}">
        <p14:creationId xmlns:p14="http://schemas.microsoft.com/office/powerpoint/2010/main" val="9732961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Microsoft Azure overview</a:t>
            </a:r>
          </a:p>
        </p:txBody>
      </p:sp>
    </p:spTree>
    <p:extLst>
      <p:ext uri="{BB962C8B-B14F-4D97-AF65-F5344CB8AC3E}">
        <p14:creationId xmlns:p14="http://schemas.microsoft.com/office/powerpoint/2010/main" val="3122982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6598" dirty="0">
                <a:solidFill>
                  <a:srgbClr val="FFFFFF"/>
                </a:solidFill>
              </a:rPr>
              <a:t>Microsoft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8" y="1636150"/>
            <a:ext cx="4774090" cy="3884508"/>
          </a:xfrm>
          <a:prstGeom prst="rect">
            <a:avLst/>
          </a:prstGeom>
        </p:spPr>
      </p:pic>
      <p:sp>
        <p:nvSpPr>
          <p:cNvPr id="4" name="Text Placeholder 2"/>
          <p:cNvSpPr txBox="1">
            <a:spLocks/>
          </p:cNvSpPr>
          <p:nvPr/>
        </p:nvSpPr>
        <p:spPr>
          <a:xfrm>
            <a:off x="5573086" y="2532575"/>
            <a:ext cx="6207113" cy="2763977"/>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37" dirty="0">
                <a:solidFill>
                  <a:schemeClr val="bg1">
                    <a:lumMod val="95000"/>
                  </a:schemeClr>
                </a:solidFill>
              </a:rPr>
              <a:t>Comprehensive set of services that enable you to quickly </a:t>
            </a:r>
            <a:r>
              <a:rPr lang="en-US" b="1" dirty="0">
                <a:solidFill>
                  <a:srgbClr val="FFC000"/>
                </a:solidFill>
              </a:rPr>
              <a:t>build</a:t>
            </a:r>
            <a:r>
              <a:rPr lang="en-US" sz="3137" dirty="0">
                <a:solidFill>
                  <a:schemeClr val="bg1">
                    <a:lumMod val="95000"/>
                  </a:schemeClr>
                </a:solidFill>
              </a:rPr>
              <a:t>, </a:t>
            </a:r>
            <a:r>
              <a:rPr lang="en-US" b="1" dirty="0">
                <a:solidFill>
                  <a:srgbClr val="FFC000"/>
                </a:solidFill>
              </a:rPr>
              <a:t>deploy</a:t>
            </a:r>
            <a:r>
              <a:rPr lang="en-US" sz="3137" dirty="0">
                <a:solidFill>
                  <a:schemeClr val="bg1">
                    <a:lumMod val="95000"/>
                  </a:schemeClr>
                </a:solidFill>
              </a:rPr>
              <a:t> and </a:t>
            </a:r>
            <a:r>
              <a:rPr lang="en-US" b="1" dirty="0">
                <a:solidFill>
                  <a:srgbClr val="FFC000"/>
                </a:solidFill>
              </a:rPr>
              <a:t>manage</a:t>
            </a:r>
            <a:r>
              <a:rPr lang="en-US" sz="3137" dirty="0">
                <a:solidFill>
                  <a:schemeClr val="bg1">
                    <a:lumMod val="95000"/>
                  </a:schemeClr>
                </a:solidFill>
              </a:rPr>
              <a:t> applications across a global network of Microsoft-managed datacenters.</a:t>
            </a:r>
          </a:p>
        </p:txBody>
      </p:sp>
    </p:spTree>
    <p:extLst>
      <p:ext uri="{BB962C8B-B14F-4D97-AF65-F5344CB8AC3E}">
        <p14:creationId xmlns:p14="http://schemas.microsoft.com/office/powerpoint/2010/main" val="31890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10520" y="1207977"/>
            <a:ext cx="2482797" cy="4628609"/>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Physical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nvGrpSpPr>
          <p:cNvPr id="3" name="Group 2"/>
          <p:cNvGrpSpPr/>
          <p:nvPr/>
        </p:nvGrpSpPr>
        <p:grpSpPr>
          <a:xfrm>
            <a:off x="4643414" y="1207977"/>
            <a:ext cx="2482797" cy="4628609"/>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Virtual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07"/>
              <a:ext cx="946822" cy="871370"/>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grpSp>
      </p:grpSp>
      <p:grpSp>
        <p:nvGrpSpPr>
          <p:cNvPr id="4" name="Group 3"/>
          <p:cNvGrpSpPr/>
          <p:nvPr/>
        </p:nvGrpSpPr>
        <p:grpSpPr>
          <a:xfrm>
            <a:off x="7176308" y="1207977"/>
            <a:ext cx="2482797" cy="4628609"/>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Cloud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grpSp>
      <p:grpSp>
        <p:nvGrpSpPr>
          <p:cNvPr id="5" name="Group 4"/>
          <p:cNvGrpSpPr/>
          <p:nvPr/>
        </p:nvGrpSpPr>
        <p:grpSpPr>
          <a:xfrm>
            <a:off x="9709204" y="1207977"/>
            <a:ext cx="2482797" cy="4628609"/>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448212" numCol="1" spcCol="0" rtlCol="0" fromWordArt="0" anchor="b" anchorCtr="0" forceAA="0" compatLnSpc="1">
              <a:prstTxWarp prst="textNoShape">
                <a:avLst/>
              </a:prstTxWarp>
              <a:noAutofit/>
            </a:bodyPr>
            <a:lstStyle/>
            <a:p>
              <a:pPr defTabSz="914314" fontAlgn="base">
                <a:lnSpc>
                  <a:spcPct val="90000"/>
                </a:lnSpc>
                <a:spcBef>
                  <a:spcPct val="0"/>
                </a:spcBef>
                <a:spcAft>
                  <a:spcPts val="600"/>
                </a:spcAft>
                <a:defRPr/>
              </a:pPr>
              <a:r>
                <a:rPr lang="en-US" sz="1765" dirty="0">
                  <a:gradFill>
                    <a:gsLst>
                      <a:gs pos="0">
                        <a:srgbClr val="0078D7"/>
                      </a:gs>
                      <a:gs pos="100000">
                        <a:srgbClr val="0078D7"/>
                      </a:gs>
                    </a:gsLst>
                    <a:lin ang="5400000" scaled="0"/>
                  </a:gradFill>
                  <a:latin typeface="Segoe UI"/>
                  <a:cs typeface="Segoe UI Semibold" panose="020B0702040204020203" pitchFamily="34" charset="0"/>
                </a:rPr>
                <a:t>Build on a developer platform (PaaS)</a:t>
              </a: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Born in </a:t>
              </a:r>
              <a:b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sp>
        <p:nvSpPr>
          <p:cNvPr id="14" name="Rectangle 13"/>
          <p:cNvSpPr/>
          <p:nvPr/>
        </p:nvSpPr>
        <p:spPr bwMode="auto">
          <a:xfrm>
            <a:off x="-23109" y="1207977"/>
            <a:ext cx="2083533" cy="462860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noAutofit/>
          </a:bodyPr>
          <a:lstStyle/>
          <a:p>
            <a:pPr defTabSz="932293" fontAlgn="base">
              <a:lnSpc>
                <a:spcPct val="90000"/>
              </a:lnSpc>
              <a:spcBef>
                <a:spcPct val="0"/>
              </a:spcBef>
              <a:spcAft>
                <a:spcPts val="588"/>
              </a:spcAft>
            </a:pP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769" y="5855069"/>
            <a:ext cx="11790976"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867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2016</a:t>
            </a:r>
          </a:p>
        </p:txBody>
      </p:sp>
      <p:grpSp>
        <p:nvGrpSpPr>
          <p:cNvPr id="65" name="Group 64"/>
          <p:cNvGrpSpPr/>
          <p:nvPr/>
        </p:nvGrpSpPr>
        <p:grpSpPr>
          <a:xfrm>
            <a:off x="-20750" y="5576061"/>
            <a:ext cx="11230181" cy="616586"/>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defTabSz="896350"/>
                <a:endParaRPr lang="en-US">
                  <a:solidFill>
                    <a:srgbClr val="FFFFFF"/>
                  </a:solidFill>
                  <a:latin typeface="Segoe UI"/>
                </a:endParaRPr>
              </a:p>
            </p:txBody>
          </p:sp>
        </p:grpSp>
      </p:grpSp>
      <p:sp>
        <p:nvSpPr>
          <p:cNvPr id="60" name="Oval 59"/>
          <p:cNvSpPr/>
          <p:nvPr/>
        </p:nvSpPr>
        <p:spPr bwMode="auto">
          <a:xfrm>
            <a:off x="5758397"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3225503"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p:cNvSpPr/>
          <p:nvPr/>
        </p:nvSpPr>
        <p:spPr bwMode="auto">
          <a:xfrm>
            <a:off x="8291291"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486288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2000</a:t>
            </a:r>
          </a:p>
        </p:txBody>
      </p:sp>
      <p:sp>
        <p:nvSpPr>
          <p:cNvPr id="73" name="Rectangle 72"/>
          <p:cNvSpPr/>
          <p:nvPr/>
        </p:nvSpPr>
        <p:spPr>
          <a:xfrm>
            <a:off x="2329994"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1990</a:t>
            </a:r>
          </a:p>
        </p:txBody>
      </p:sp>
      <p:sp>
        <p:nvSpPr>
          <p:cNvPr id="74" name="Rectangle 73"/>
          <p:cNvSpPr/>
          <p:nvPr/>
        </p:nvSpPr>
        <p:spPr>
          <a:xfrm>
            <a:off x="7395782"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2010</a:t>
            </a:r>
          </a:p>
        </p:txBody>
      </p:sp>
      <p:sp>
        <p:nvSpPr>
          <p:cNvPr id="6" name="Rectangle 5"/>
          <p:cNvSpPr/>
          <p:nvPr/>
        </p:nvSpPr>
        <p:spPr bwMode="auto">
          <a:xfrm>
            <a:off x="-23109" y="487"/>
            <a:ext cx="12215110" cy="120749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 name="Title 11"/>
          <p:cNvSpPr>
            <a:spLocks noGrp="1"/>
          </p:cNvSpPr>
          <p:nvPr>
            <p:ph type="title"/>
          </p:nvPr>
        </p:nvSpPr>
        <p:spPr/>
        <p:txBody>
          <a:bodyPr/>
          <a:lstStyle/>
          <a:p>
            <a:r>
              <a:rPr lang="en-US" dirty="0"/>
              <a:t>The changing world of app development </a:t>
            </a:r>
          </a:p>
        </p:txBody>
      </p:sp>
      <p:sp>
        <p:nvSpPr>
          <p:cNvPr id="45" name="Rectangle 44"/>
          <p:cNvSpPr/>
          <p:nvPr/>
        </p:nvSpPr>
        <p:spPr bwMode="auto">
          <a:xfrm>
            <a:off x="-12416" y="120080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6" y="149424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6" y="178769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6" y="208113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6" y="237458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6" y="266802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6" y="296147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6" y="325491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6" y="354836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6" y="384180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6" y="413525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6" y="442869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6" y="4722139"/>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err="1">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Microservices</a:t>
            </a: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6" y="501558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6" y="530902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Serverless</a:t>
            </a:r>
          </a:p>
        </p:txBody>
      </p:sp>
    </p:spTree>
    <p:extLst>
      <p:ext uri="{BB962C8B-B14F-4D97-AF65-F5344CB8AC3E}">
        <p14:creationId xmlns:p14="http://schemas.microsoft.com/office/powerpoint/2010/main" val="96196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p:cNvSpPr/>
          <p:nvPr/>
        </p:nvSpPr>
        <p:spPr bwMode="auto">
          <a:xfrm>
            <a:off x="608263" y="923899"/>
            <a:ext cx="8324483" cy="559371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298" y="1685298"/>
            <a:ext cx="2132522"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On Premises </a:t>
            </a:r>
          </a:p>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(Private Datacenter)</a:t>
            </a:r>
          </a:p>
        </p:txBody>
      </p:sp>
      <p:sp>
        <p:nvSpPr>
          <p:cNvPr id="63" name="TextBox 52"/>
          <p:cNvSpPr txBox="1"/>
          <p:nvPr/>
        </p:nvSpPr>
        <p:spPr>
          <a:xfrm>
            <a:off x="730879" y="2724844"/>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resilient and manage</a:t>
            </a:r>
          </a:p>
        </p:txBody>
      </p:sp>
      <p:sp>
        <p:nvSpPr>
          <p:cNvPr id="64" name="Rectangle 63"/>
          <p:cNvSpPr/>
          <p:nvPr/>
        </p:nvSpPr>
        <p:spPr>
          <a:xfrm>
            <a:off x="3829970" y="1679271"/>
            <a:ext cx="2592365"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Infrastructure</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80223" y="549510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66" name="Rectangle 65"/>
          <p:cNvSpPr/>
          <p:nvPr/>
        </p:nvSpPr>
        <p:spPr>
          <a:xfrm>
            <a:off x="3980223" y="5040532"/>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67" name="Rectangle 66"/>
          <p:cNvSpPr/>
          <p:nvPr/>
        </p:nvSpPr>
        <p:spPr>
          <a:xfrm>
            <a:off x="3980223" y="594967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68" name="Rectangle 67"/>
          <p:cNvSpPr/>
          <p:nvPr/>
        </p:nvSpPr>
        <p:spPr>
          <a:xfrm>
            <a:off x="3980223" y="4131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69" name="Rectangle 68"/>
          <p:cNvSpPr/>
          <p:nvPr/>
        </p:nvSpPr>
        <p:spPr>
          <a:xfrm>
            <a:off x="3980223" y="367681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70" name="Rectangle 69"/>
          <p:cNvSpPr/>
          <p:nvPr/>
        </p:nvSpPr>
        <p:spPr>
          <a:xfrm>
            <a:off x="3980223" y="4585961"/>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71" name="Rectangle 70"/>
          <p:cNvSpPr/>
          <p:nvPr/>
        </p:nvSpPr>
        <p:spPr>
          <a:xfrm>
            <a:off x="3980223" y="2767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72" name="Rectangle 71"/>
          <p:cNvSpPr/>
          <p:nvPr/>
        </p:nvSpPr>
        <p:spPr>
          <a:xfrm>
            <a:off x="3980223" y="2313104"/>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73" name="Rectangle 72"/>
          <p:cNvSpPr/>
          <p:nvPr/>
        </p:nvSpPr>
        <p:spPr>
          <a:xfrm>
            <a:off x="3980223" y="322224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74" name="Left Brace 73"/>
          <p:cNvSpPr/>
          <p:nvPr/>
        </p:nvSpPr>
        <p:spPr>
          <a:xfrm flipH="1">
            <a:off x="5626800" y="4544874"/>
            <a:ext cx="228476" cy="176304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800134" y="4601221"/>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Managed by vendor</a:t>
            </a:r>
          </a:p>
        </p:txBody>
      </p:sp>
      <p:sp>
        <p:nvSpPr>
          <p:cNvPr id="76" name="Left Brace 75"/>
          <p:cNvSpPr/>
          <p:nvPr/>
        </p:nvSpPr>
        <p:spPr>
          <a:xfrm>
            <a:off x="3794205" y="2313103"/>
            <a:ext cx="133278" cy="219907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1689" y="2597752"/>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a:t>
            </a:r>
          </a:p>
          <a:p>
            <a:pPr marL="0" lvl="1" algn="ctr" defTabSz="1217864" fontAlgn="base">
              <a:spcAft>
                <a:spcPct val="0"/>
              </a:spcAft>
              <a:defRPr/>
            </a:pPr>
            <a:r>
              <a:rPr lang="en-US" sz="1400" dirty="0">
                <a:solidFill>
                  <a:srgbClr val="FFFFFF"/>
                </a:solidFill>
                <a:latin typeface="Segoe UI"/>
                <a:cs typeface="Segoe UI" panose="020B0502040204020203" pitchFamily="34" charset="0"/>
              </a:rPr>
              <a:t>resilient &amp; manage</a:t>
            </a:r>
          </a:p>
        </p:txBody>
      </p:sp>
      <p:sp>
        <p:nvSpPr>
          <p:cNvPr id="78" name="Rectangle 77"/>
          <p:cNvSpPr/>
          <p:nvPr/>
        </p:nvSpPr>
        <p:spPr>
          <a:xfrm>
            <a:off x="6415878" y="1664007"/>
            <a:ext cx="2574662"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Platform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3531" y="3217482"/>
            <a:ext cx="209466" cy="3121249"/>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2330" y="3801470"/>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81" name="Left Brace 80"/>
          <p:cNvSpPr/>
          <p:nvPr/>
        </p:nvSpPr>
        <p:spPr>
          <a:xfrm>
            <a:off x="6365187" y="2294060"/>
            <a:ext cx="152317" cy="8472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2383" y="2321160"/>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manage</a:t>
            </a:r>
          </a:p>
        </p:txBody>
      </p:sp>
      <p:sp>
        <p:nvSpPr>
          <p:cNvPr id="83" name="Rectangle 82"/>
          <p:cNvSpPr/>
          <p:nvPr/>
        </p:nvSpPr>
        <p:spPr>
          <a:xfrm>
            <a:off x="6526927" y="549510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84" name="Rectangle 83"/>
          <p:cNvSpPr/>
          <p:nvPr/>
        </p:nvSpPr>
        <p:spPr>
          <a:xfrm>
            <a:off x="6526927" y="504053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85" name="Rectangle 84"/>
          <p:cNvSpPr/>
          <p:nvPr/>
        </p:nvSpPr>
        <p:spPr>
          <a:xfrm>
            <a:off x="6526927" y="5949674"/>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86" name="Rectangle 85"/>
          <p:cNvSpPr/>
          <p:nvPr/>
        </p:nvSpPr>
        <p:spPr>
          <a:xfrm>
            <a:off x="6526927" y="413138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87" name="Rectangle 86"/>
          <p:cNvSpPr/>
          <p:nvPr/>
        </p:nvSpPr>
        <p:spPr>
          <a:xfrm>
            <a:off x="6526927" y="3676815"/>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88" name="Rectangle 87"/>
          <p:cNvSpPr/>
          <p:nvPr/>
        </p:nvSpPr>
        <p:spPr>
          <a:xfrm>
            <a:off x="6526927" y="458596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89" name="Rectangle 88"/>
          <p:cNvSpPr/>
          <p:nvPr/>
        </p:nvSpPr>
        <p:spPr>
          <a:xfrm>
            <a:off x="6526927" y="2313103"/>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90" name="Rectangle 89"/>
          <p:cNvSpPr/>
          <p:nvPr/>
        </p:nvSpPr>
        <p:spPr>
          <a:xfrm>
            <a:off x="6526927" y="322224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91" name="Rectangle 90"/>
          <p:cNvSpPr/>
          <p:nvPr/>
        </p:nvSpPr>
        <p:spPr>
          <a:xfrm>
            <a:off x="6526927" y="2767674"/>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92" name="Rectangle 91"/>
          <p:cNvSpPr/>
          <p:nvPr/>
        </p:nvSpPr>
        <p:spPr>
          <a:xfrm>
            <a:off x="885940" y="1008823"/>
            <a:ext cx="7825917"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9794" y="914758"/>
            <a:ext cx="2657652" cy="5593715"/>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4976" y="1685298"/>
            <a:ext cx="2429268"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Software</a:t>
            </a:r>
            <a:r>
              <a:rPr lang="en-US" sz="1999" dirty="0">
                <a:solidFill>
                  <a:srgbClr val="FFFFFF"/>
                </a:solidFill>
                <a:latin typeface="Segoe UI Light" panose="020B0502040204020203" pitchFamily="34" charset="0"/>
                <a:cs typeface="Segoe UI Light" panose="020B0502040204020203" pitchFamily="34" charset="0"/>
              </a:rPr>
              <a:t>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301627" y="549510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301627" y="504052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301627" y="594967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301627" y="413138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301627" y="367681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301627" y="458595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301627" y="2313099"/>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301627" y="322224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301627" y="276767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04" name="Rectangle 103"/>
          <p:cNvSpPr/>
          <p:nvPr/>
        </p:nvSpPr>
        <p:spPr>
          <a:xfrm>
            <a:off x="8932749" y="1021153"/>
            <a:ext cx="2865635"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8005" y="5487961"/>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106" name="Rectangle 105"/>
          <p:cNvSpPr/>
          <p:nvPr/>
        </p:nvSpPr>
        <p:spPr>
          <a:xfrm>
            <a:off x="1428005" y="5033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107" name="Rectangle 106"/>
          <p:cNvSpPr/>
          <p:nvPr/>
        </p:nvSpPr>
        <p:spPr>
          <a:xfrm>
            <a:off x="1428005" y="5942530"/>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108" name="Rectangle 107"/>
          <p:cNvSpPr/>
          <p:nvPr/>
        </p:nvSpPr>
        <p:spPr>
          <a:xfrm>
            <a:off x="1428005" y="412424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109" name="Rectangle 108"/>
          <p:cNvSpPr/>
          <p:nvPr/>
        </p:nvSpPr>
        <p:spPr>
          <a:xfrm>
            <a:off x="1428005" y="3669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10" name="Rectangle 109"/>
          <p:cNvSpPr/>
          <p:nvPr/>
        </p:nvSpPr>
        <p:spPr>
          <a:xfrm>
            <a:off x="1428005" y="457881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11" name="Rectangle 110"/>
          <p:cNvSpPr/>
          <p:nvPr/>
        </p:nvSpPr>
        <p:spPr>
          <a:xfrm>
            <a:off x="1428005" y="2760532"/>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12" name="Rectangle 111"/>
          <p:cNvSpPr/>
          <p:nvPr/>
        </p:nvSpPr>
        <p:spPr>
          <a:xfrm>
            <a:off x="1428005" y="2305959"/>
            <a:ext cx="1637350" cy="380793"/>
          </a:xfrm>
          <a:prstGeom prst="rect">
            <a:avLst/>
          </a:prstGeom>
          <a:solidFill>
            <a:srgbClr val="68217A"/>
          </a:solidFill>
          <a:ln w="9525" cap="flat" cmpd="sng" algn="ctr">
            <a:noFill/>
            <a:prstDash val="solid"/>
          </a:ln>
          <a:effectLst/>
        </p:spPr>
        <p:txBody>
          <a:bodyPr rtlCol="0" anchor="ctr" anchorCtr="0"/>
          <a:lstStyle/>
          <a:p>
            <a:pPr marL="0" lvl="1" algn="ctr" defTabSz="1217864" fontAlgn="base">
              <a:spcAft>
                <a:spcPct val="0"/>
              </a:spcAft>
              <a:defRPr/>
            </a:pPr>
            <a:r>
              <a:rPr lang="en-US" sz="1300" kern="0" dirty="0">
                <a:solidFill>
                  <a:srgbClr val="FFFFFF"/>
                </a:solidFill>
                <a:latin typeface="Segoe UI"/>
                <a:cs typeface="Segoe UI" panose="020B0502040204020203" pitchFamily="34" charset="0"/>
              </a:rPr>
              <a:t>Applications</a:t>
            </a:r>
          </a:p>
        </p:txBody>
      </p:sp>
      <p:sp>
        <p:nvSpPr>
          <p:cNvPr id="113" name="Rectangle 112"/>
          <p:cNvSpPr/>
          <p:nvPr/>
        </p:nvSpPr>
        <p:spPr>
          <a:xfrm>
            <a:off x="1428005" y="321510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14" name="Left Brace 113"/>
          <p:cNvSpPr/>
          <p:nvPr/>
        </p:nvSpPr>
        <p:spPr>
          <a:xfrm>
            <a:off x="1178908" y="23059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202016" y="328019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116" name="Left Brace 115"/>
          <p:cNvSpPr/>
          <p:nvPr/>
        </p:nvSpPr>
        <p:spPr>
          <a:xfrm flipH="1">
            <a:off x="10968582" y="23061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2" name="Rectangle 1"/>
          <p:cNvSpPr/>
          <p:nvPr/>
        </p:nvSpPr>
        <p:spPr>
          <a:xfrm>
            <a:off x="539898" y="152866"/>
            <a:ext cx="7015074" cy="754315"/>
          </a:xfrm>
          <a:prstGeom prst="rect">
            <a:avLst/>
          </a:prstGeom>
        </p:spPr>
        <p:txBody>
          <a:bodyPr wrap="none">
            <a:spAutoFit/>
          </a:bodyPr>
          <a:lstStyle/>
          <a:p>
            <a:pPr defTabSz="914098">
              <a:spcBef>
                <a:spcPts val="1799"/>
              </a:spcBef>
              <a:defRPr/>
            </a:pPr>
            <a:r>
              <a:rPr lang="en-US" sz="4313" kern="0" dirty="0">
                <a:solidFill>
                  <a:srgbClr val="FFFFFF"/>
                </a:solidFill>
                <a:latin typeface="Segoe UI Light"/>
              </a:rPr>
              <a:t>On Prem - IaaS – PaaS - SaaS</a:t>
            </a:r>
          </a:p>
        </p:txBody>
      </p:sp>
    </p:spTree>
    <p:extLst>
      <p:ext uri="{BB962C8B-B14F-4D97-AF65-F5344CB8AC3E}">
        <p14:creationId xmlns:p14="http://schemas.microsoft.com/office/powerpoint/2010/main" val="24941002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etro template">
  <a:themeElements>
    <a:clrScheme name="Custom 2">
      <a:dk1>
        <a:srgbClr val="595959"/>
      </a:dk1>
      <a:lt1>
        <a:sysClr val="window" lastClr="FFFFFF"/>
      </a:lt1>
      <a:dk2>
        <a:srgbClr val="0071BC"/>
      </a:dk2>
      <a:lt2>
        <a:srgbClr val="00AEEF"/>
      </a:lt2>
      <a:accent1>
        <a:srgbClr val="00A600"/>
      </a:accent1>
      <a:accent2>
        <a:srgbClr val="8CC600"/>
      </a:accent2>
      <a:accent3>
        <a:srgbClr val="FFBE00"/>
      </a:accent3>
      <a:accent4>
        <a:srgbClr val="FF8A00"/>
      </a:accent4>
      <a:accent5>
        <a:srgbClr val="FF0000"/>
      </a:accent5>
      <a:accent6>
        <a:srgbClr val="910091"/>
      </a:accent6>
      <a:hlink>
        <a:srgbClr val="0071BC"/>
      </a:hlink>
      <a:folHlink>
        <a:srgbClr val="00AEEF"/>
      </a:folHlink>
    </a:clrScheme>
    <a:fontScheme name="Working deck">
      <a:majorFont>
        <a:latin typeface="Segoe UI Light"/>
        <a:ea typeface=""/>
        <a:cs typeface=""/>
      </a:majorFont>
      <a:minorFont>
        <a:latin typeface="Segoe UI"/>
        <a:ea typeface=""/>
        <a:cs typeface=""/>
      </a:minorFont>
    </a:fontScheme>
    <a:fmtScheme name="Custom">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eric template" id="{07A1EA4E-0AA4-4A54-91D2-C62C6CC21FD2}" vid="{E56E1273-43DC-4487-893B-25F328FB91C2}"/>
    </a:ext>
  </a:extLst>
</a:theme>
</file>

<file path=ppt/theme/theme10.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1.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1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6.xml><?xml version="1.0" encoding="utf-8"?>
<a:theme xmlns:a="http://schemas.openxmlformats.org/drawingml/2006/main" name="3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7.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8.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19.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Metro Template Light 16x9">
  <a:themeElements>
    <a:clrScheme name="PS Health - RIBH - 01-2014">
      <a:dk1>
        <a:srgbClr val="000000"/>
      </a:dk1>
      <a:lt1>
        <a:srgbClr val="FFFFFF"/>
      </a:lt1>
      <a:dk2>
        <a:srgbClr val="3F3F3F"/>
      </a:dk2>
      <a:lt2>
        <a:srgbClr val="F2F2F2"/>
      </a:lt2>
      <a:accent1>
        <a:srgbClr val="00BCF2"/>
      </a:accent1>
      <a:accent2>
        <a:srgbClr val="008272"/>
      </a:accent2>
      <a:accent3>
        <a:srgbClr val="B4009E"/>
      </a:accent3>
      <a:accent4>
        <a:srgbClr val="442359"/>
      </a:accent4>
      <a:accent5>
        <a:srgbClr val="002050"/>
      </a:accent5>
      <a:accent6>
        <a:srgbClr val="4668C5"/>
      </a:accent6>
      <a:hlink>
        <a:srgbClr val="4668C5"/>
      </a:hlink>
      <a:folHlink>
        <a:srgbClr val="910091"/>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0.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1.xml><?xml version="1.0" encoding="utf-8"?>
<a:theme xmlns:a="http://schemas.openxmlformats.org/drawingml/2006/main" name="6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2.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23.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2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5.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6.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7.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docProps/app.xml><?xml version="1.0" encoding="utf-8"?>
<Properties xmlns="http://schemas.openxmlformats.org/officeDocument/2006/extended-properties" xmlns:vt="http://schemas.openxmlformats.org/officeDocument/2006/docPropsVTypes">
  <TotalTime>3674</TotalTime>
  <Words>1967</Words>
  <Application>Microsoft Office PowerPoint</Application>
  <PresentationFormat>Widescreen</PresentationFormat>
  <Paragraphs>382</Paragraphs>
  <Slides>25</Slides>
  <Notes>14</Notes>
  <HiddenSlides>0</HiddenSlides>
  <MMClips>0</MMClips>
  <ScaleCrop>false</ScaleCrop>
  <HeadingPairs>
    <vt:vector size="8" baseType="variant">
      <vt:variant>
        <vt:lpstr>Fonts Used</vt:lpstr>
      </vt:variant>
      <vt:variant>
        <vt:i4>15</vt:i4>
      </vt:variant>
      <vt:variant>
        <vt:lpstr>Theme</vt:lpstr>
      </vt:variant>
      <vt:variant>
        <vt:i4>26</vt:i4>
      </vt:variant>
      <vt:variant>
        <vt:lpstr>Embedded OLE Servers</vt:lpstr>
      </vt:variant>
      <vt:variant>
        <vt:i4>1</vt:i4>
      </vt:variant>
      <vt:variant>
        <vt:lpstr>Slide Titles</vt:lpstr>
      </vt:variant>
      <vt:variant>
        <vt:i4>25</vt:i4>
      </vt:variant>
    </vt:vector>
  </HeadingPairs>
  <TitlesOfParts>
    <vt:vector size="67" baseType="lpstr">
      <vt:lpstr>MS PGothic</vt:lpstr>
      <vt:lpstr>MS PGothic</vt:lpstr>
      <vt:lpstr>Arial</vt:lpstr>
      <vt:lpstr>Arial Unicode MS</vt:lpstr>
      <vt:lpstr>Avenir LT Pro 45 Book</vt:lpstr>
      <vt:lpstr>Calibri</vt:lpstr>
      <vt:lpstr>Consolas</vt:lpstr>
      <vt:lpstr>Courier New</vt:lpstr>
      <vt:lpstr>Segoe</vt:lpstr>
      <vt:lpstr>Segoe Semibold</vt:lpstr>
      <vt:lpstr>Segoe UI</vt:lpstr>
      <vt:lpstr>Segoe UI Light</vt:lpstr>
      <vt:lpstr>Segoe UI Semibold</vt:lpstr>
      <vt:lpstr>Segoe UI Semilight</vt:lpstr>
      <vt:lpstr>Wingdings</vt:lpstr>
      <vt:lpstr>Metro template</vt:lpstr>
      <vt:lpstr>Metro Template Light 16x9</vt:lpstr>
      <vt:lpstr>5-30536_Build_2014_Breakout_Template_White_16x9</vt:lpstr>
      <vt:lpstr>WHITE TEMPLATE</vt:lpstr>
      <vt:lpstr>Azure Medium</vt:lpstr>
      <vt:lpstr>Master</vt:lpstr>
      <vt:lpstr>1_5-30660_TR21_BO_CT_Template</vt:lpstr>
      <vt:lpstr>2_5-30660_TR21_BO_CT_Template</vt:lpstr>
      <vt:lpstr>1_WHITE TEMPLATE</vt:lpstr>
      <vt:lpstr>1_5-30536_Build_2014_Breakout_Template_White_16x9</vt:lpstr>
      <vt:lpstr>3_5-30660_TR21_BO_CT_Template</vt:lpstr>
      <vt:lpstr>1_Master</vt:lpstr>
      <vt:lpstr>2_Master</vt:lpstr>
      <vt:lpstr>4_5-30660_TR21_BO_CT_Template</vt:lpstr>
      <vt:lpstr>2_5-30536_Build_2014_Breakout_Template_White_16x9</vt:lpstr>
      <vt:lpstr>3_5-30536_Build_2014_Breakout_Template_White_16x9</vt:lpstr>
      <vt:lpstr>1_TEE14 Speaker PPT Template</vt:lpstr>
      <vt:lpstr>5_Azure Event</vt:lpstr>
      <vt:lpstr>3_Server and Cloud 2013</vt:lpstr>
      <vt:lpstr>2_Azure Event</vt:lpstr>
      <vt:lpstr>6_5-30660_TR21_BO_CT_Template</vt:lpstr>
      <vt:lpstr>7_FY15 Enterprise identity theme</vt:lpstr>
      <vt:lpstr>BUILD CHARCOAL BACKGROUND</vt:lpstr>
      <vt:lpstr>1_BUILD CHARCOAL BACKGROUND</vt:lpstr>
      <vt:lpstr>COLOR TEMPLATE</vt:lpstr>
      <vt:lpstr>1_Azure Event</vt:lpstr>
      <vt:lpstr>think-cell Slide</vt:lpstr>
      <vt:lpstr>IoT Camp preview</vt:lpstr>
      <vt:lpstr>Agenda</vt:lpstr>
      <vt:lpstr>Setup the environment to work with Microsoft Azure (I)</vt:lpstr>
      <vt:lpstr>Setup the environment to work with Microsoft Azure (II)</vt:lpstr>
      <vt:lpstr>Setup the environment to work with Microsoft Azure (III)</vt:lpstr>
      <vt:lpstr>Microsoft Azure overview</vt:lpstr>
      <vt:lpstr>PowerPoint Presentation</vt:lpstr>
      <vt:lpstr>The changing world of app development </vt:lpstr>
      <vt:lpstr>PowerPoint Presentation</vt:lpstr>
      <vt:lpstr>PowerPoint Presentation</vt:lpstr>
      <vt:lpstr>PowerPoint Presentation</vt:lpstr>
      <vt:lpstr>Data services</vt:lpstr>
      <vt:lpstr>Developer services</vt:lpstr>
      <vt:lpstr>Identity &amp; security</vt:lpstr>
      <vt:lpstr>Advanced Analytics and IoT</vt:lpstr>
      <vt:lpstr>Integration services</vt:lpstr>
      <vt:lpstr>Media services and content delivery network</vt:lpstr>
      <vt:lpstr>Azure is an open cloud</vt:lpstr>
      <vt:lpstr>Azure Marketplace</vt:lpstr>
      <vt:lpstr>PowerPoint Presentation</vt:lpstr>
      <vt:lpstr>PowerPoint Presentation</vt:lpstr>
      <vt:lpstr>Demo</vt:lpstr>
      <vt:lpstr>Q &amp; A</vt:lpstr>
      <vt:lpstr>Keep in touch bizitbus@microsoft.com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 Partnership Program Azure   Daniele Antonio Maggio t-daanto@Microsoft.com isvita@Microsoft.com</dc:title>
  <dc:creator>Daniele Antonio Maggio</dc:creator>
  <cp:lastModifiedBy>Francesco Scullino</cp:lastModifiedBy>
  <cp:revision>99</cp:revision>
  <dcterms:created xsi:type="dcterms:W3CDTF">2016-09-14T08:07:56Z</dcterms:created>
  <dcterms:modified xsi:type="dcterms:W3CDTF">2017-01-15T19:04:36Z</dcterms:modified>
</cp:coreProperties>
</file>